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1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3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405"/>
  </p:normalViewPr>
  <p:slideViewPr>
    <p:cSldViewPr>
      <p:cViewPr varScale="1">
        <p:scale>
          <a:sx n="55" d="100"/>
          <a:sy n="55" d="100"/>
        </p:scale>
        <p:origin x="-893" y="-82"/>
      </p:cViewPr>
      <p:guideLst>
        <p:guide orient="horz" pos="1728"/>
        <p:guide orient="horz" pos="3120"/>
        <p:guide pos="2160"/>
        <p:guide pos="1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3070860"/>
            <a:ext cx="5829300" cy="2080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547360"/>
            <a:ext cx="4800600" cy="247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5/25/2017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5/25/2017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F16-54B1-4018-B0A5-67AC46003776}" type="datetimeFigureOut">
              <a:rPr kumimoji="1" lang="ja-JP" altLang="en-US" smtClean="0"/>
              <a:t>2017/5/25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EBD55-7DF6-4EE7-AAD2-BB290A388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062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96240"/>
            <a:ext cx="6172200" cy="1584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278380"/>
            <a:ext cx="617220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9212580"/>
            <a:ext cx="219456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81000" y="5915561"/>
            <a:ext cx="6248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  <a:spcAft>
                <a:spcPts val="0"/>
              </a:spcAft>
            </a:pPr>
            <a:r>
              <a:rPr lang="en-US" altLang="ja-JP" sz="1400" b="1" kern="100" dirty="0" smtClean="0">
                <a:latin typeface="Arial"/>
                <a:ea typeface="ＭＳ 明朝"/>
                <a:cs typeface="Arial"/>
              </a:rPr>
              <a:t>Figure S5. </a:t>
            </a:r>
            <a:r>
              <a:rPr lang="en-US" altLang="ja-JP" sz="1400" b="1" kern="100" dirty="0">
                <a:latin typeface="Arial"/>
                <a:ea typeface="ＭＳ 明朝"/>
                <a:cs typeface="Arial"/>
              </a:rPr>
              <a:t>Comparison of coronary arteritis exacerbation </a:t>
            </a:r>
            <a:r>
              <a:rPr lang="en-US" altLang="ja-JP" sz="1400" b="1" kern="100" dirty="0" smtClean="0">
                <a:latin typeface="Arial"/>
                <a:ea typeface="ＭＳ 明朝"/>
                <a:cs typeface="Arial"/>
              </a:rPr>
              <a:t>between </a:t>
            </a:r>
            <a:r>
              <a:rPr lang="en-US" altLang="ja-JP" sz="1400" b="1" kern="100" dirty="0">
                <a:latin typeface="Arial"/>
                <a:ea typeface="ＭＳ 明朝"/>
                <a:cs typeface="Arial"/>
              </a:rPr>
              <a:t>simultaneous administration and priming of </a:t>
            </a:r>
            <a:r>
              <a:rPr lang="en-US" altLang="ja-JP" sz="1400" b="1" kern="100" dirty="0" smtClean="0">
                <a:latin typeface="Arial"/>
                <a:ea typeface="ＭＳ 明朝"/>
                <a:cs typeface="Arial"/>
              </a:rPr>
              <a:t>LPS</a:t>
            </a:r>
          </a:p>
          <a:p>
            <a:pPr algn="just">
              <a:lnSpc>
                <a:spcPts val="2400"/>
              </a:lnSpc>
              <a:spcAft>
                <a:spcPts val="0"/>
              </a:spcAft>
            </a:pPr>
            <a:r>
              <a:rPr lang="en-US" altLang="ja-JP" sz="1400" b="1" kern="100" dirty="0" smtClean="0">
                <a:latin typeface="Arial"/>
                <a:ea typeface="ＭＳ 明朝"/>
                <a:cs typeface="Arial"/>
              </a:rPr>
              <a:t>A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, The experimental protocol. We set the treatment protocol as 10 </a:t>
            </a:r>
            <a:r>
              <a:rPr lang="en-US" altLang="ja-JP" sz="1400" kern="100" dirty="0" err="1" smtClean="0">
                <a:latin typeface="Arial"/>
                <a:ea typeface="ＭＳ 明朝"/>
                <a:cs typeface="Arial"/>
              </a:rPr>
              <a:t>μg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 of FK565 for 2 days and 4 mg/kg of CsA for 5 consecutive days with or without single dose </a:t>
            </a:r>
            <a:r>
              <a:rPr lang="en-US" altLang="ja-JP" sz="1400" kern="100" dirty="0">
                <a:latin typeface="Arial"/>
                <a:ea typeface="ＭＳ 明朝"/>
                <a:cs typeface="Arial"/>
              </a:rPr>
              <a:t>of LPS (10 </a:t>
            </a:r>
            <a:r>
              <a:rPr lang="el-GR" altLang="ja-JP" sz="1400" kern="100" dirty="0">
                <a:latin typeface="Arial"/>
                <a:ea typeface="ＭＳ 明朝"/>
                <a:cs typeface="Arial"/>
              </a:rPr>
              <a:t>μ</a:t>
            </a:r>
            <a:r>
              <a:rPr lang="en-US" altLang="ja-JP" sz="1400" kern="100" dirty="0">
                <a:latin typeface="Arial"/>
                <a:ea typeface="ＭＳ 明朝"/>
                <a:cs typeface="Arial"/>
              </a:rPr>
              <a:t>g). 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LPS was administrated simultaneously with CNI/FK565</a:t>
            </a:r>
            <a:r>
              <a:rPr lang="ja-JP" altLang="en-US" sz="1400" kern="100" dirty="0" smtClean="0">
                <a:latin typeface="Arial"/>
                <a:ea typeface="ＭＳ 明朝"/>
                <a:cs typeface="Arial"/>
              </a:rPr>
              <a:t> </a:t>
            </a:r>
            <a:r>
              <a:rPr lang="en-US" altLang="ja-JP" sz="1400" kern="100" dirty="0">
                <a:latin typeface="Arial"/>
                <a:ea typeface="ＭＳ 明朝"/>
                <a:cs typeface="Arial"/>
              </a:rPr>
              <a:t>or 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primed one day prior to </a:t>
            </a:r>
            <a:r>
              <a:rPr lang="en-US" altLang="ja-JP" sz="1400" kern="100" dirty="0">
                <a:latin typeface="Arial"/>
                <a:ea typeface="ＭＳ 明朝"/>
                <a:cs typeface="Arial"/>
              </a:rPr>
              <a:t>CNI/FK565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. </a:t>
            </a:r>
          </a:p>
          <a:p>
            <a:pPr algn="just">
              <a:lnSpc>
                <a:spcPts val="2400"/>
              </a:lnSpc>
              <a:spcAft>
                <a:spcPts val="0"/>
              </a:spcAft>
            </a:pPr>
            <a:r>
              <a:rPr lang="en-US" altLang="ja-JP" sz="1400" b="1" kern="100" dirty="0">
                <a:latin typeface="Arial"/>
                <a:ea typeface="ＭＳ 明朝"/>
                <a:cs typeface="Arial"/>
              </a:rPr>
              <a:t>B-D</a:t>
            </a:r>
            <a:r>
              <a:rPr lang="en-US" altLang="ja-JP" sz="1400" kern="100" dirty="0">
                <a:latin typeface="Arial"/>
                <a:ea typeface="ＭＳ 明朝"/>
                <a:cs typeface="Arial"/>
              </a:rPr>
              <a:t>, The histological evaluation of coronary arteritis (B) induced by CsA 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and FK565 with LPS (simultaneous or priming treatment) </a:t>
            </a:r>
            <a:r>
              <a:rPr lang="en-US" altLang="ja-JP" sz="1400" kern="100" dirty="0">
                <a:latin typeface="Arial"/>
                <a:ea typeface="ＭＳ 明朝"/>
                <a:cs typeface="Arial"/>
              </a:rPr>
              <a:t>in WT 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mice (scale bar, 100 </a:t>
            </a:r>
            <a:r>
              <a:rPr lang="en-US" altLang="ja-JP" sz="1400" kern="100" dirty="0" err="1" smtClean="0">
                <a:latin typeface="Arial"/>
                <a:ea typeface="ＭＳ 明朝"/>
                <a:cs typeface="Arial"/>
              </a:rPr>
              <a:t>μm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). </a:t>
            </a:r>
            <a:r>
              <a:rPr lang="en-US" altLang="ja-JP" sz="1400" kern="100" dirty="0">
                <a:latin typeface="Arial"/>
                <a:ea typeface="ＭＳ 明朝"/>
                <a:cs typeface="Arial"/>
              </a:rPr>
              <a:t>The numbers (C) and infiltration areas (D) of inflammatory cells are shown. The data are presented as the mean ± SD (n = 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3). </a:t>
            </a:r>
            <a:r>
              <a:rPr lang="en-US" altLang="ja-JP" sz="1400" kern="100" dirty="0">
                <a:latin typeface="Arial"/>
                <a:ea typeface="ＭＳ 明朝"/>
                <a:cs typeface="Arial"/>
              </a:rPr>
              <a:t>*: p &lt; 0.05, 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ns: not significant (Tukey-Kramer </a:t>
            </a:r>
            <a:r>
              <a:rPr lang="en-US" altLang="ja-JP" sz="1400" kern="100" dirty="0">
                <a:latin typeface="Arial"/>
                <a:ea typeface="ＭＳ 明朝"/>
                <a:cs typeface="Arial"/>
              </a:rPr>
              <a:t>test</a:t>
            </a:r>
            <a:r>
              <a:rPr lang="en-US" altLang="ja-JP" sz="1400" kern="100" dirty="0" smtClean="0">
                <a:latin typeface="Arial"/>
                <a:ea typeface="ＭＳ 明朝"/>
                <a:cs typeface="Arial"/>
              </a:rPr>
              <a:t>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0" y="114000"/>
            <a:ext cx="6666581" cy="52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808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3721</TotalTime>
  <Words>147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Kenji MURATA</dc:creator>
  <cp:lastModifiedBy>Kenji MURATA</cp:lastModifiedBy>
  <cp:revision>73</cp:revision>
  <cp:lastPrinted>2016-10-20T13:28:08Z</cp:lastPrinted>
  <dcterms:created xsi:type="dcterms:W3CDTF">2016-10-09T12:11:00Z</dcterms:created>
  <dcterms:modified xsi:type="dcterms:W3CDTF">2017-05-25T01:30:16Z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2016-10-06T00:00:00Z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2016-10-09T00:00:00Z</vt:filetime>
  </property>
</Properties>
</file>