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24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D666-7238-4311-A09B-6CE9F6FD73A0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393F-1774-415A-9CC0-D4CE41981D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D666-7238-4311-A09B-6CE9F6FD73A0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393F-1774-415A-9CC0-D4CE41981D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D666-7238-4311-A09B-6CE9F6FD73A0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393F-1774-415A-9CC0-D4CE41981D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D666-7238-4311-A09B-6CE9F6FD73A0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393F-1774-415A-9CC0-D4CE41981D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D666-7238-4311-A09B-6CE9F6FD73A0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393F-1774-415A-9CC0-D4CE41981D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D666-7238-4311-A09B-6CE9F6FD73A0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393F-1774-415A-9CC0-D4CE41981D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D666-7238-4311-A09B-6CE9F6FD73A0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393F-1774-415A-9CC0-D4CE41981D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D666-7238-4311-A09B-6CE9F6FD73A0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393F-1774-415A-9CC0-D4CE41981D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D666-7238-4311-A09B-6CE9F6FD73A0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393F-1774-415A-9CC0-D4CE41981D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D666-7238-4311-A09B-6CE9F6FD73A0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393F-1774-415A-9CC0-D4CE41981D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15D666-7238-4311-A09B-6CE9F6FD73A0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44393F-1774-415A-9CC0-D4CE41981D25}" type="slidenum">
              <a:rPr lang="en-GB" smtClean="0"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5D666-7238-4311-A09B-6CE9F6FD73A0}" type="datetimeFigureOut">
              <a:rPr lang="en-GB" smtClean="0"/>
              <a:t>27/06/2017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44393F-1774-415A-9CC0-D4CE41981D25}" type="slidenum">
              <a:rPr lang="en-GB" smtClean="0"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icture1guyh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476672"/>
            <a:ext cx="7776864" cy="5294057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55576" y="5949280"/>
            <a:ext cx="67687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/>
              <a:t>S2 </a:t>
            </a:r>
            <a:r>
              <a:rPr lang="en-GB" b="1" dirty="0" smtClean="0"/>
              <a:t>Figure. </a:t>
            </a:r>
            <a:r>
              <a:rPr lang="en-GB" b="1" dirty="0" err="1" smtClean="0"/>
              <a:t>Uncropped</a:t>
            </a:r>
            <a:r>
              <a:rPr lang="en-GB" b="1" dirty="0" smtClean="0"/>
              <a:t> blot images for Fig. 3 (ii). </a:t>
            </a:r>
            <a:endParaRPr lang="en-GB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UoN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IS</dc:creator>
  <cp:lastModifiedBy>IS</cp:lastModifiedBy>
  <cp:revision>1</cp:revision>
  <dcterms:created xsi:type="dcterms:W3CDTF">2017-06-27T11:22:19Z</dcterms:created>
  <dcterms:modified xsi:type="dcterms:W3CDTF">2017-06-27T11:22:40Z</dcterms:modified>
</cp:coreProperties>
</file>