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6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5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6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44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19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54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6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4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4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21120-EFE5-4977-B707-BF28011519C8}" type="datetimeFigureOut">
              <a:rPr lang="en-US" smtClean="0"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6F11D-9D19-41F8-8775-08A0DB3F8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8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0"/>
            <a:ext cx="5486400" cy="227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46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81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31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0"/>
            <a:ext cx="5486400" cy="459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9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661" y="0"/>
            <a:ext cx="54866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1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660" y="0"/>
            <a:ext cx="54866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525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California,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R. Owen</dc:creator>
  <cp:lastModifiedBy>Joseph R. Owen</cp:lastModifiedBy>
  <cp:revision>1</cp:revision>
  <dcterms:created xsi:type="dcterms:W3CDTF">2017-07-21T18:11:42Z</dcterms:created>
  <dcterms:modified xsi:type="dcterms:W3CDTF">2017-07-21T18:20:14Z</dcterms:modified>
</cp:coreProperties>
</file>