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1"/>
  </p:normalViewPr>
  <p:slideViewPr>
    <p:cSldViewPr snapToGrid="0" snapToObjects="1">
      <p:cViewPr varScale="1">
        <p:scale>
          <a:sx n="71" d="100"/>
          <a:sy n="71" d="100"/>
        </p:scale>
        <p:origin x="2776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4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2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3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6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2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55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84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6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7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85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6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05847-0643-B243-A4A2-A8ED804CF078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87E0B-ECD3-AD47-861E-0A5BCFD1B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ss_spec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5067"/>
            <a:ext cx="6858000" cy="2067474"/>
          </a:xfrm>
          <a:prstGeom prst="rect">
            <a:avLst/>
          </a:prstGeom>
        </p:spPr>
      </p:pic>
      <p:pic>
        <p:nvPicPr>
          <p:cNvPr id="5" name="Picture 4" descr="Mss_spec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2175"/>
            <a:ext cx="6858000" cy="2067474"/>
          </a:xfrm>
          <a:prstGeom prst="rect">
            <a:avLst/>
          </a:prstGeom>
        </p:spPr>
      </p:pic>
      <p:pic>
        <p:nvPicPr>
          <p:cNvPr id="6" name="Picture 5" descr="Mass_spec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3570"/>
            <a:ext cx="6858000" cy="20674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680" y="65687"/>
            <a:ext cx="636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Supplemental Figure 2. High Res Mass Spec of ROC-325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0002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Carew</dc:creator>
  <cp:lastModifiedBy>Microsoft Office User</cp:lastModifiedBy>
  <cp:revision>2</cp:revision>
  <dcterms:created xsi:type="dcterms:W3CDTF">2015-08-05T18:57:50Z</dcterms:created>
  <dcterms:modified xsi:type="dcterms:W3CDTF">2016-06-28T12:33:15Z</dcterms:modified>
</cp:coreProperties>
</file>