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61"/>
  </p:normalViewPr>
  <p:slideViewPr>
    <p:cSldViewPr snapToGrid="0" snapToObjects="1">
      <p:cViewPr varScale="1">
        <p:scale>
          <a:sx n="76" d="100"/>
          <a:sy n="76" d="100"/>
        </p:scale>
        <p:origin x="26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1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89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14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12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6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93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5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5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73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541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36B11-F934-9343-AD41-6B7518BD1693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977C-9438-5347-9F95-C7DBC91B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7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504" y="4594156"/>
            <a:ext cx="650369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latin typeface="Arial"/>
                <a:cs typeface="Arial"/>
              </a:rPr>
              <a:t>Supplemental Figure 5. </a:t>
            </a:r>
            <a:r>
              <a:rPr lang="en-US" sz="1400" dirty="0" smtClean="0">
                <a:latin typeface="Arial"/>
                <a:cs typeface="Arial"/>
              </a:rPr>
              <a:t>Wash out experiment with ROC-325. 786-O cells were untreated (C) or treated with 5 </a:t>
            </a:r>
            <a:r>
              <a:rPr lang="en-US" sz="1400" dirty="0">
                <a:latin typeface="Arial"/>
                <a:cs typeface="Arial"/>
                <a:sym typeface="Symbol"/>
              </a:rPr>
              <a:t></a:t>
            </a:r>
            <a:r>
              <a:rPr lang="en-US" sz="1400" dirty="0">
                <a:latin typeface="Arial"/>
                <a:cs typeface="Arial"/>
              </a:rPr>
              <a:t>M ROC-</a:t>
            </a:r>
            <a:r>
              <a:rPr lang="en-US" sz="1400" dirty="0" smtClean="0">
                <a:latin typeface="Arial"/>
                <a:cs typeface="Arial"/>
              </a:rPr>
              <a:t>325 for 24 h. ROC-325 was then washed out and fresh media was added to the cells for 8, 24, and 48 h. Cell pellets were harvested, lysed, and p62 levels were determined by </a:t>
            </a:r>
            <a:r>
              <a:rPr lang="en-US" sz="1400" dirty="0" err="1" smtClean="0">
                <a:latin typeface="Arial"/>
                <a:cs typeface="Arial"/>
              </a:rPr>
              <a:t>immunoblotting</a:t>
            </a:r>
            <a:r>
              <a:rPr lang="en-US" sz="1400" dirty="0" smtClean="0">
                <a:latin typeface="Arial"/>
                <a:cs typeface="Arial"/>
              </a:rPr>
              <a:t>.   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5" name="Picture 4" descr="ROC325-WB-revised-New-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334" y="745066"/>
            <a:ext cx="4726825" cy="289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92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65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Symbol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2016-10-25T23:13:12Z</dcterms:created>
  <dcterms:modified xsi:type="dcterms:W3CDTF">2016-10-25T23:40:46Z</dcterms:modified>
</cp:coreProperties>
</file>