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1"/>
  </p:normalViewPr>
  <p:slideViewPr>
    <p:cSldViewPr snapToGrid="0" snapToObjects="1">
      <p:cViewPr>
        <p:scale>
          <a:sx n="135" d="100"/>
          <a:sy n="135" d="100"/>
        </p:scale>
        <p:origin x="1392" y="-3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57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2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79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43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3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73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43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60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38971-297F-E440-B2A0-D5FBE032F269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44591-E0C8-3549-99C5-BD0E9E21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C-325_Supp_Comb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915"/>
            <a:ext cx="6858000" cy="46669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5442411"/>
            <a:ext cx="668866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/>
                <a:cs typeface="Arial"/>
              </a:rPr>
              <a:t>Supplemental Figure 7. ROC-325 significantly enhances the pro-apoptotic effects of FDA-approved anticancer agents. </a:t>
            </a:r>
            <a:r>
              <a:rPr lang="en-US" sz="1400" dirty="0" smtClean="0">
                <a:latin typeface="Arial"/>
                <a:cs typeface="Arial"/>
              </a:rPr>
              <a:t>786-0 RCC cells were treated with 5 µM ROC-325 alone or in combination with 2 µM </a:t>
            </a:r>
            <a:r>
              <a:rPr lang="en-US" sz="1400" dirty="0" err="1" smtClean="0">
                <a:latin typeface="Arial"/>
                <a:cs typeface="Arial"/>
              </a:rPr>
              <a:t>vorinostat</a:t>
            </a:r>
            <a:r>
              <a:rPr lang="en-US" sz="1400" dirty="0" smtClean="0">
                <a:latin typeface="Arial"/>
                <a:cs typeface="Arial"/>
              </a:rPr>
              <a:t>, 50 </a:t>
            </a:r>
            <a:r>
              <a:rPr lang="en-US" sz="1400" dirty="0" err="1" smtClean="0">
                <a:latin typeface="Arial"/>
                <a:cs typeface="Arial"/>
              </a:rPr>
              <a:t>nM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 err="1" smtClean="0">
                <a:latin typeface="Arial"/>
                <a:cs typeface="Arial"/>
              </a:rPr>
              <a:t>temsirolimus</a:t>
            </a:r>
            <a:r>
              <a:rPr lang="en-US" sz="1400" dirty="0" smtClean="0">
                <a:latin typeface="Arial"/>
                <a:cs typeface="Arial"/>
              </a:rPr>
              <a:t>, and 5 µM </a:t>
            </a:r>
            <a:r>
              <a:rPr lang="en-US" sz="1400" dirty="0" err="1" smtClean="0">
                <a:latin typeface="Arial"/>
                <a:cs typeface="Arial"/>
              </a:rPr>
              <a:t>sorafenib</a:t>
            </a:r>
            <a:r>
              <a:rPr lang="en-US" sz="1400" dirty="0" smtClean="0">
                <a:latin typeface="Arial"/>
                <a:cs typeface="Arial"/>
              </a:rPr>
              <a:t> for 48 h. Drug-induced apoptosis was quantified by PI/FACS analysis of cells with fragmented DNA. N = 3 ± SD, </a:t>
            </a:r>
            <a:r>
              <a:rPr lang="en-US" sz="1400" dirty="0" smtClean="0">
                <a:latin typeface="Arial"/>
                <a:cs typeface="Arial"/>
              </a:rPr>
              <a:t>*Indicates significant difference vs. control, **indicates significant difference between single agent and combination </a:t>
            </a:r>
            <a:r>
              <a:rPr lang="en-US" sz="1400" smtClean="0">
                <a:latin typeface="Arial"/>
                <a:cs typeface="Arial"/>
              </a:rPr>
              <a:t>treatments, P&lt;0.05</a:t>
            </a:r>
            <a:r>
              <a:rPr lang="en-US" sz="1400" dirty="0" smtClean="0">
                <a:latin typeface="Arial"/>
                <a:cs typeface="Arial"/>
              </a:rPr>
              <a:t>. 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884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85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Carew</dc:creator>
  <cp:lastModifiedBy>Microsoft Office User</cp:lastModifiedBy>
  <cp:revision>7</cp:revision>
  <dcterms:created xsi:type="dcterms:W3CDTF">2015-08-05T19:02:23Z</dcterms:created>
  <dcterms:modified xsi:type="dcterms:W3CDTF">2016-10-25T23:45:43Z</dcterms:modified>
</cp:coreProperties>
</file>