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50" d="100"/>
          <a:sy n="150" d="100"/>
        </p:scale>
        <p:origin x="-1800" y="-80"/>
      </p:cViewPr>
      <p:guideLst>
        <p:guide orient="horz" pos="615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138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60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708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95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067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201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023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463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3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137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BB6F1-04C6-3B48-B07F-45874C028374}" type="datetimeFigureOut">
              <a:rPr kumimoji="1" lang="ja-JP" altLang="en-US" smtClean="0"/>
              <a:t>17/06/08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9AEBE-C1C5-3E4C-B4EB-0768DD138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282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Rectangle 5"/>
          <p:cNvSpPr>
            <a:spLocks noChangeArrowheads="1"/>
          </p:cNvSpPr>
          <p:nvPr/>
        </p:nvSpPr>
        <p:spPr bwMode="auto">
          <a:xfrm>
            <a:off x="4648201" y="96097"/>
            <a:ext cx="115070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A/Stockholm/31/2015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EPI585289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65" name="Freeform 6"/>
          <p:cNvSpPr>
            <a:spLocks/>
          </p:cNvSpPr>
          <p:nvPr/>
        </p:nvSpPr>
        <p:spPr bwMode="auto">
          <a:xfrm>
            <a:off x="4208464" y="144581"/>
            <a:ext cx="436563" cy="34925"/>
          </a:xfrm>
          <a:custGeom>
            <a:avLst/>
            <a:gdLst>
              <a:gd name="T0" fmla="*/ 0 w 275"/>
              <a:gd name="T1" fmla="*/ 22 h 22"/>
              <a:gd name="T2" fmla="*/ 0 w 275"/>
              <a:gd name="T3" fmla="*/ 0 h 22"/>
              <a:gd name="T4" fmla="*/ 275 w 275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5" h="22">
                <a:moveTo>
                  <a:pt x="0" y="22"/>
                </a:moveTo>
                <a:lnTo>
                  <a:pt x="0" y="0"/>
                </a:lnTo>
                <a:lnTo>
                  <a:pt x="275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66" name="Rectangle 7"/>
          <p:cNvSpPr>
            <a:spLocks noChangeArrowheads="1"/>
          </p:cNvSpPr>
          <p:nvPr/>
        </p:nvSpPr>
        <p:spPr bwMode="auto">
          <a:xfrm>
            <a:off x="4211639" y="170710"/>
            <a:ext cx="115513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A/Jordan/30080/2015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EPI589573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67" name="Freeform 8"/>
          <p:cNvSpPr>
            <a:spLocks/>
          </p:cNvSpPr>
          <p:nvPr/>
        </p:nvSpPr>
        <p:spPr bwMode="auto">
          <a:xfrm>
            <a:off x="4208464" y="182681"/>
            <a:ext cx="0" cy="34925"/>
          </a:xfrm>
          <a:custGeom>
            <a:avLst/>
            <a:gdLst>
              <a:gd name="T0" fmla="*/ 0 h 22"/>
              <a:gd name="T1" fmla="*/ 22 h 22"/>
              <a:gd name="T2" fmla="*/ 22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lnTo>
                  <a:pt x="0" y="22"/>
                </a:lnTo>
                <a:lnTo>
                  <a:pt x="0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68" name="Freeform 9"/>
          <p:cNvSpPr>
            <a:spLocks/>
          </p:cNvSpPr>
          <p:nvPr/>
        </p:nvSpPr>
        <p:spPr bwMode="auto">
          <a:xfrm>
            <a:off x="4060826" y="181094"/>
            <a:ext cx="147638" cy="53975"/>
          </a:xfrm>
          <a:custGeom>
            <a:avLst/>
            <a:gdLst>
              <a:gd name="T0" fmla="*/ 0 w 93"/>
              <a:gd name="T1" fmla="*/ 34 h 34"/>
              <a:gd name="T2" fmla="*/ 0 w 93"/>
              <a:gd name="T3" fmla="*/ 0 h 34"/>
              <a:gd name="T4" fmla="*/ 93 w 9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34">
                <a:moveTo>
                  <a:pt x="0" y="34"/>
                </a:moveTo>
                <a:lnTo>
                  <a:pt x="0" y="0"/>
                </a:lnTo>
                <a:lnTo>
                  <a:pt x="9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69" name="Rectangle 10"/>
          <p:cNvSpPr>
            <a:spLocks noChangeArrowheads="1"/>
          </p:cNvSpPr>
          <p:nvPr/>
        </p:nvSpPr>
        <p:spPr bwMode="auto">
          <a:xfrm>
            <a:off x="4090987" y="24373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A/Nepal/1474/2015 </a:t>
            </a:r>
          </a:p>
        </p:txBody>
      </p:sp>
      <p:sp>
        <p:nvSpPr>
          <p:cNvPr id="270" name="Freeform 11"/>
          <p:cNvSpPr>
            <a:spLocks/>
          </p:cNvSpPr>
          <p:nvPr/>
        </p:nvSpPr>
        <p:spPr bwMode="auto">
          <a:xfrm>
            <a:off x="4060826" y="238244"/>
            <a:ext cx="0" cy="52388"/>
          </a:xfrm>
          <a:custGeom>
            <a:avLst/>
            <a:gdLst>
              <a:gd name="T0" fmla="*/ 0 h 33"/>
              <a:gd name="T1" fmla="*/ 33 h 33"/>
              <a:gd name="T2" fmla="*/ 33 h 3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">
                <a:moveTo>
                  <a:pt x="0" y="0"/>
                </a:moveTo>
                <a:lnTo>
                  <a:pt x="0" y="33"/>
                </a:lnTo>
                <a:lnTo>
                  <a:pt x="0" y="3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71" name="Rectangle 12"/>
          <p:cNvSpPr>
            <a:spLocks noChangeArrowheads="1"/>
          </p:cNvSpPr>
          <p:nvPr/>
        </p:nvSpPr>
        <p:spPr bwMode="auto">
          <a:xfrm>
            <a:off x="4374621" y="316760"/>
            <a:ext cx="8043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A/India/P1510348/2015</a:t>
            </a:r>
          </a:p>
        </p:txBody>
      </p:sp>
      <p:sp>
        <p:nvSpPr>
          <p:cNvPr id="272" name="Freeform 13"/>
          <p:cNvSpPr>
            <a:spLocks/>
          </p:cNvSpPr>
          <p:nvPr/>
        </p:nvSpPr>
        <p:spPr bwMode="auto">
          <a:xfrm>
            <a:off x="4208464" y="363656"/>
            <a:ext cx="146050" cy="36513"/>
          </a:xfrm>
          <a:custGeom>
            <a:avLst/>
            <a:gdLst>
              <a:gd name="T0" fmla="*/ 0 w 92"/>
              <a:gd name="T1" fmla="*/ 23 h 23"/>
              <a:gd name="T2" fmla="*/ 0 w 92"/>
              <a:gd name="T3" fmla="*/ 0 h 23"/>
              <a:gd name="T4" fmla="*/ 92 w 92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23">
                <a:moveTo>
                  <a:pt x="0" y="23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73" name="Rectangle 14"/>
          <p:cNvSpPr>
            <a:spLocks noChangeArrowheads="1"/>
          </p:cNvSpPr>
          <p:nvPr/>
        </p:nvSpPr>
        <p:spPr bwMode="auto">
          <a:xfrm>
            <a:off x="4228571" y="389785"/>
            <a:ext cx="8043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A/India/P1510350/</a:t>
            </a:r>
            <a:r>
              <a:rPr kumimoji="0" lang="ja-JP" altLang="ja-JP" sz="600" dirty="0" smtClean="0">
                <a:solidFill>
                  <a:srgbClr val="FF0000"/>
                </a:solidFill>
                <a:ea typeface="Arial"/>
              </a:rPr>
              <a:t>2015</a:t>
            </a: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</a:p>
        </p:txBody>
      </p:sp>
      <p:sp>
        <p:nvSpPr>
          <p:cNvPr id="274" name="Freeform 15"/>
          <p:cNvSpPr>
            <a:spLocks/>
          </p:cNvSpPr>
          <p:nvPr/>
        </p:nvSpPr>
        <p:spPr bwMode="auto">
          <a:xfrm>
            <a:off x="4208464" y="401756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75" name="Freeform 16"/>
          <p:cNvSpPr>
            <a:spLocks/>
          </p:cNvSpPr>
          <p:nvPr/>
        </p:nvSpPr>
        <p:spPr bwMode="auto">
          <a:xfrm>
            <a:off x="4060826" y="292219"/>
            <a:ext cx="147638" cy="107950"/>
          </a:xfrm>
          <a:custGeom>
            <a:avLst/>
            <a:gdLst>
              <a:gd name="T0" fmla="*/ 0 w 93"/>
              <a:gd name="T1" fmla="*/ 0 h 68"/>
              <a:gd name="T2" fmla="*/ 0 w 93"/>
              <a:gd name="T3" fmla="*/ 68 h 68"/>
              <a:gd name="T4" fmla="*/ 93 w 93"/>
              <a:gd name="T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68">
                <a:moveTo>
                  <a:pt x="0" y="0"/>
                </a:moveTo>
                <a:lnTo>
                  <a:pt x="0" y="68"/>
                </a:lnTo>
                <a:lnTo>
                  <a:pt x="93" y="68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76" name="Rectangle 17"/>
          <p:cNvSpPr>
            <a:spLocks noChangeArrowheads="1"/>
          </p:cNvSpPr>
          <p:nvPr/>
        </p:nvSpPr>
        <p:spPr bwMode="auto">
          <a:xfrm>
            <a:off x="4210051" y="462810"/>
            <a:ext cx="64177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A/India/1399/2015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77" name="Freeform 18"/>
          <p:cNvSpPr>
            <a:spLocks/>
          </p:cNvSpPr>
          <p:nvPr/>
        </p:nvSpPr>
        <p:spPr bwMode="auto">
          <a:xfrm>
            <a:off x="4060826" y="511294"/>
            <a:ext cx="146050" cy="71438"/>
          </a:xfrm>
          <a:custGeom>
            <a:avLst/>
            <a:gdLst>
              <a:gd name="T0" fmla="*/ 0 w 92"/>
              <a:gd name="T1" fmla="*/ 45 h 45"/>
              <a:gd name="T2" fmla="*/ 0 w 92"/>
              <a:gd name="T3" fmla="*/ 0 h 45"/>
              <a:gd name="T4" fmla="*/ 92 w 92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45">
                <a:moveTo>
                  <a:pt x="0" y="45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78" name="Rectangle 19"/>
          <p:cNvSpPr>
            <a:spLocks noChangeArrowheads="1"/>
          </p:cNvSpPr>
          <p:nvPr/>
        </p:nvSpPr>
        <p:spPr bwMode="auto">
          <a:xfrm>
            <a:off x="4368800" y="53583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A/Nepal/0236/2015 </a:t>
            </a:r>
          </a:p>
        </p:txBody>
      </p:sp>
      <p:sp>
        <p:nvSpPr>
          <p:cNvPr id="279" name="Freeform 20"/>
          <p:cNvSpPr>
            <a:spLocks/>
          </p:cNvSpPr>
          <p:nvPr/>
        </p:nvSpPr>
        <p:spPr bwMode="auto">
          <a:xfrm>
            <a:off x="4060826" y="584319"/>
            <a:ext cx="292100" cy="34925"/>
          </a:xfrm>
          <a:custGeom>
            <a:avLst/>
            <a:gdLst>
              <a:gd name="T0" fmla="*/ 0 w 184"/>
              <a:gd name="T1" fmla="*/ 22 h 22"/>
              <a:gd name="T2" fmla="*/ 0 w 184"/>
              <a:gd name="T3" fmla="*/ 0 h 22"/>
              <a:gd name="T4" fmla="*/ 184 w 184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" h="22">
                <a:moveTo>
                  <a:pt x="0" y="22"/>
                </a:moveTo>
                <a:lnTo>
                  <a:pt x="0" y="0"/>
                </a:lnTo>
                <a:lnTo>
                  <a:pt x="184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80" name="Rectangle 21"/>
          <p:cNvSpPr>
            <a:spLocks noChangeArrowheads="1"/>
          </p:cNvSpPr>
          <p:nvPr/>
        </p:nvSpPr>
        <p:spPr bwMode="auto">
          <a:xfrm>
            <a:off x="4226983" y="610447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A/Nepal/1636/2015 </a:t>
            </a:r>
          </a:p>
        </p:txBody>
      </p:sp>
      <p:sp>
        <p:nvSpPr>
          <p:cNvPr id="281" name="Freeform 22"/>
          <p:cNvSpPr>
            <a:spLocks/>
          </p:cNvSpPr>
          <p:nvPr/>
        </p:nvSpPr>
        <p:spPr bwMode="auto">
          <a:xfrm>
            <a:off x="4060826" y="622419"/>
            <a:ext cx="146050" cy="34925"/>
          </a:xfrm>
          <a:custGeom>
            <a:avLst/>
            <a:gdLst>
              <a:gd name="T0" fmla="*/ 0 w 92"/>
              <a:gd name="T1" fmla="*/ 0 h 22"/>
              <a:gd name="T2" fmla="*/ 0 w 92"/>
              <a:gd name="T3" fmla="*/ 22 h 22"/>
              <a:gd name="T4" fmla="*/ 92 w 92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22">
                <a:moveTo>
                  <a:pt x="0" y="0"/>
                </a:moveTo>
                <a:lnTo>
                  <a:pt x="0" y="22"/>
                </a:lnTo>
                <a:lnTo>
                  <a:pt x="92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82" name="Rectangle 23"/>
          <p:cNvSpPr>
            <a:spLocks noChangeArrowheads="1"/>
          </p:cNvSpPr>
          <p:nvPr/>
        </p:nvSpPr>
        <p:spPr bwMode="auto">
          <a:xfrm>
            <a:off x="4519083" y="683472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A/Nepal/873/2015 </a:t>
            </a:r>
          </a:p>
        </p:txBody>
      </p:sp>
      <p:sp>
        <p:nvSpPr>
          <p:cNvPr id="283" name="Freeform 24"/>
          <p:cNvSpPr>
            <a:spLocks/>
          </p:cNvSpPr>
          <p:nvPr/>
        </p:nvSpPr>
        <p:spPr bwMode="auto">
          <a:xfrm>
            <a:off x="4060826" y="730369"/>
            <a:ext cx="438150" cy="34925"/>
          </a:xfrm>
          <a:custGeom>
            <a:avLst/>
            <a:gdLst>
              <a:gd name="T0" fmla="*/ 0 w 276"/>
              <a:gd name="T1" fmla="*/ 22 h 22"/>
              <a:gd name="T2" fmla="*/ 0 w 276"/>
              <a:gd name="T3" fmla="*/ 0 h 22"/>
              <a:gd name="T4" fmla="*/ 276 w 276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6" h="22">
                <a:moveTo>
                  <a:pt x="0" y="22"/>
                </a:moveTo>
                <a:lnTo>
                  <a:pt x="0" y="0"/>
                </a:lnTo>
                <a:lnTo>
                  <a:pt x="276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84" name="Rectangle 25"/>
          <p:cNvSpPr>
            <a:spLocks noChangeArrowheads="1"/>
          </p:cNvSpPr>
          <p:nvPr/>
        </p:nvSpPr>
        <p:spPr bwMode="auto">
          <a:xfrm>
            <a:off x="4082521" y="756497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A/Nepal/880/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85" name="Freeform 26"/>
          <p:cNvSpPr>
            <a:spLocks/>
          </p:cNvSpPr>
          <p:nvPr/>
        </p:nvSpPr>
        <p:spPr bwMode="auto">
          <a:xfrm>
            <a:off x="4060826" y="768469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86" name="Rectangle 27"/>
          <p:cNvSpPr>
            <a:spLocks noChangeArrowheads="1"/>
          </p:cNvSpPr>
          <p:nvPr/>
        </p:nvSpPr>
        <p:spPr bwMode="auto">
          <a:xfrm>
            <a:off x="4226983" y="829522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A/Nepal/730/2015 </a:t>
            </a:r>
          </a:p>
        </p:txBody>
      </p:sp>
      <p:sp>
        <p:nvSpPr>
          <p:cNvPr id="287" name="Freeform 28"/>
          <p:cNvSpPr>
            <a:spLocks/>
          </p:cNvSpPr>
          <p:nvPr/>
        </p:nvSpPr>
        <p:spPr bwMode="auto">
          <a:xfrm>
            <a:off x="4060826" y="806569"/>
            <a:ext cx="146050" cy="71438"/>
          </a:xfrm>
          <a:custGeom>
            <a:avLst/>
            <a:gdLst>
              <a:gd name="T0" fmla="*/ 0 w 92"/>
              <a:gd name="T1" fmla="*/ 0 h 45"/>
              <a:gd name="T2" fmla="*/ 0 w 92"/>
              <a:gd name="T3" fmla="*/ 45 h 45"/>
              <a:gd name="T4" fmla="*/ 92 w 92"/>
              <a:gd name="T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45">
                <a:moveTo>
                  <a:pt x="0" y="0"/>
                </a:moveTo>
                <a:lnTo>
                  <a:pt x="0" y="45"/>
                </a:lnTo>
                <a:lnTo>
                  <a:pt x="92" y="4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88" name="Rectangle 29"/>
          <p:cNvSpPr>
            <a:spLocks noChangeArrowheads="1"/>
          </p:cNvSpPr>
          <p:nvPr/>
        </p:nvSpPr>
        <p:spPr bwMode="auto">
          <a:xfrm>
            <a:off x="4210051" y="902547"/>
            <a:ext cx="104393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A/India/1368/2015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EPI584966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89" name="Freeform 30"/>
          <p:cNvSpPr>
            <a:spLocks/>
          </p:cNvSpPr>
          <p:nvPr/>
        </p:nvSpPr>
        <p:spPr bwMode="auto">
          <a:xfrm>
            <a:off x="4060826" y="951031"/>
            <a:ext cx="146050" cy="107950"/>
          </a:xfrm>
          <a:custGeom>
            <a:avLst/>
            <a:gdLst>
              <a:gd name="T0" fmla="*/ 0 w 92"/>
              <a:gd name="T1" fmla="*/ 68 h 68"/>
              <a:gd name="T2" fmla="*/ 0 w 92"/>
              <a:gd name="T3" fmla="*/ 0 h 68"/>
              <a:gd name="T4" fmla="*/ 92 w 92"/>
              <a:gd name="T5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68">
                <a:moveTo>
                  <a:pt x="0" y="68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90" name="Rectangle 31"/>
          <p:cNvSpPr>
            <a:spLocks noChangeArrowheads="1"/>
          </p:cNvSpPr>
          <p:nvPr/>
        </p:nvSpPr>
        <p:spPr bwMode="auto">
          <a:xfrm>
            <a:off x="4226983" y="977160"/>
            <a:ext cx="7053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A/Nepal/989/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r>
              <a:rPr kumimoji="0" lang="ja-JP" altLang="en-US" sz="600" dirty="0" smtClean="0">
                <a:solidFill>
                  <a:srgbClr val="0000FF"/>
                </a:solidFill>
                <a:ea typeface="Arial"/>
              </a:rPr>
              <a:t>◻︎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91" name="Freeform 32"/>
          <p:cNvSpPr>
            <a:spLocks/>
          </p:cNvSpPr>
          <p:nvPr/>
        </p:nvSpPr>
        <p:spPr bwMode="auto">
          <a:xfrm>
            <a:off x="4060826" y="1024056"/>
            <a:ext cx="146050" cy="71438"/>
          </a:xfrm>
          <a:custGeom>
            <a:avLst/>
            <a:gdLst>
              <a:gd name="T0" fmla="*/ 0 w 92"/>
              <a:gd name="T1" fmla="*/ 45 h 45"/>
              <a:gd name="T2" fmla="*/ 0 w 92"/>
              <a:gd name="T3" fmla="*/ 0 h 45"/>
              <a:gd name="T4" fmla="*/ 92 w 92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45">
                <a:moveTo>
                  <a:pt x="0" y="45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92" name="Rectangle 33"/>
          <p:cNvSpPr>
            <a:spLocks noChangeArrowheads="1"/>
          </p:cNvSpPr>
          <p:nvPr/>
        </p:nvSpPr>
        <p:spPr bwMode="auto">
          <a:xfrm>
            <a:off x="4660900" y="1050185"/>
            <a:ext cx="65402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A/Nepal/1139/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</a:p>
        </p:txBody>
      </p:sp>
      <p:sp>
        <p:nvSpPr>
          <p:cNvPr id="293" name="Freeform 34"/>
          <p:cNvSpPr>
            <a:spLocks/>
          </p:cNvSpPr>
          <p:nvPr/>
        </p:nvSpPr>
        <p:spPr bwMode="auto">
          <a:xfrm>
            <a:off x="4060826" y="1097081"/>
            <a:ext cx="584200" cy="34925"/>
          </a:xfrm>
          <a:custGeom>
            <a:avLst/>
            <a:gdLst>
              <a:gd name="T0" fmla="*/ 0 w 368"/>
              <a:gd name="T1" fmla="*/ 22 h 22"/>
              <a:gd name="T2" fmla="*/ 0 w 368"/>
              <a:gd name="T3" fmla="*/ 0 h 22"/>
              <a:gd name="T4" fmla="*/ 368 w 368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8" h="22">
                <a:moveTo>
                  <a:pt x="0" y="22"/>
                </a:moveTo>
                <a:lnTo>
                  <a:pt x="0" y="0"/>
                </a:lnTo>
                <a:lnTo>
                  <a:pt x="368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94" name="Rectangle 35"/>
          <p:cNvSpPr>
            <a:spLocks noChangeArrowheads="1"/>
          </p:cNvSpPr>
          <p:nvPr/>
        </p:nvSpPr>
        <p:spPr bwMode="auto">
          <a:xfrm>
            <a:off x="4086754" y="1123210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A/Nepal/688/2015 </a:t>
            </a:r>
          </a:p>
        </p:txBody>
      </p:sp>
      <p:sp>
        <p:nvSpPr>
          <p:cNvPr id="295" name="Freeform 36"/>
          <p:cNvSpPr>
            <a:spLocks/>
          </p:cNvSpPr>
          <p:nvPr/>
        </p:nvSpPr>
        <p:spPr bwMode="auto">
          <a:xfrm>
            <a:off x="4060826" y="1135181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96" name="Rectangle 37"/>
          <p:cNvSpPr>
            <a:spLocks noChangeArrowheads="1"/>
          </p:cNvSpPr>
          <p:nvPr/>
        </p:nvSpPr>
        <p:spPr bwMode="auto">
          <a:xfrm>
            <a:off x="4210051" y="1196235"/>
            <a:ext cx="77868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 A/India/P157674/2015 </a:t>
            </a:r>
          </a:p>
        </p:txBody>
      </p:sp>
      <p:sp>
        <p:nvSpPr>
          <p:cNvPr id="297" name="Freeform 38"/>
          <p:cNvSpPr>
            <a:spLocks/>
          </p:cNvSpPr>
          <p:nvPr/>
        </p:nvSpPr>
        <p:spPr bwMode="auto">
          <a:xfrm>
            <a:off x="4060826" y="1244719"/>
            <a:ext cx="146050" cy="209550"/>
          </a:xfrm>
          <a:custGeom>
            <a:avLst/>
            <a:gdLst>
              <a:gd name="T0" fmla="*/ 0 w 92"/>
              <a:gd name="T1" fmla="*/ 132 h 132"/>
              <a:gd name="T2" fmla="*/ 0 w 92"/>
              <a:gd name="T3" fmla="*/ 0 h 132"/>
              <a:gd name="T4" fmla="*/ 92 w 92"/>
              <a:gd name="T5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132">
                <a:moveTo>
                  <a:pt x="0" y="132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98" name="Rectangle 39"/>
          <p:cNvSpPr>
            <a:spLocks noChangeArrowheads="1"/>
          </p:cNvSpPr>
          <p:nvPr/>
        </p:nvSpPr>
        <p:spPr bwMode="auto">
          <a:xfrm>
            <a:off x="4090987" y="1269260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A/Nepal/879/2015</a:t>
            </a:r>
          </a:p>
        </p:txBody>
      </p:sp>
      <p:sp>
        <p:nvSpPr>
          <p:cNvPr id="299" name="Freeform 40"/>
          <p:cNvSpPr>
            <a:spLocks/>
          </p:cNvSpPr>
          <p:nvPr/>
        </p:nvSpPr>
        <p:spPr bwMode="auto">
          <a:xfrm>
            <a:off x="4060826" y="1317744"/>
            <a:ext cx="0" cy="34925"/>
          </a:xfrm>
          <a:custGeom>
            <a:avLst/>
            <a:gdLst>
              <a:gd name="T0" fmla="*/ 22 h 22"/>
              <a:gd name="T1" fmla="*/ 0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2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00" name="Rectangle 41"/>
          <p:cNvSpPr>
            <a:spLocks noChangeArrowheads="1"/>
          </p:cNvSpPr>
          <p:nvPr/>
        </p:nvSpPr>
        <p:spPr bwMode="auto">
          <a:xfrm>
            <a:off x="4502151" y="1343872"/>
            <a:ext cx="115513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A/Jordan/10863/2015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EPI589552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01" name="Freeform 42"/>
          <p:cNvSpPr>
            <a:spLocks/>
          </p:cNvSpPr>
          <p:nvPr/>
        </p:nvSpPr>
        <p:spPr bwMode="auto">
          <a:xfrm>
            <a:off x="4060826" y="1355844"/>
            <a:ext cx="438150" cy="34925"/>
          </a:xfrm>
          <a:custGeom>
            <a:avLst/>
            <a:gdLst>
              <a:gd name="T0" fmla="*/ 0 w 276"/>
              <a:gd name="T1" fmla="*/ 0 h 22"/>
              <a:gd name="T2" fmla="*/ 0 w 276"/>
              <a:gd name="T3" fmla="*/ 22 h 22"/>
              <a:gd name="T4" fmla="*/ 276 w 276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6" h="22">
                <a:moveTo>
                  <a:pt x="0" y="0"/>
                </a:moveTo>
                <a:lnTo>
                  <a:pt x="0" y="22"/>
                </a:lnTo>
                <a:lnTo>
                  <a:pt x="276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02" name="Rectangle 43"/>
          <p:cNvSpPr>
            <a:spLocks noChangeArrowheads="1"/>
          </p:cNvSpPr>
          <p:nvPr/>
        </p:nvSpPr>
        <p:spPr bwMode="auto">
          <a:xfrm>
            <a:off x="4082521" y="1416897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A/Nepal/1361/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03" name="Freeform 44"/>
          <p:cNvSpPr>
            <a:spLocks/>
          </p:cNvSpPr>
          <p:nvPr/>
        </p:nvSpPr>
        <p:spPr bwMode="auto">
          <a:xfrm>
            <a:off x="4060826" y="1463794"/>
            <a:ext cx="0" cy="100013"/>
          </a:xfrm>
          <a:custGeom>
            <a:avLst/>
            <a:gdLst>
              <a:gd name="T0" fmla="*/ 63 h 63"/>
              <a:gd name="T1" fmla="*/ 0 h 63"/>
              <a:gd name="T2" fmla="*/ 0 h 6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3">
                <a:moveTo>
                  <a:pt x="0" y="6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04" name="Rectangle 45"/>
          <p:cNvSpPr>
            <a:spLocks noChangeArrowheads="1"/>
          </p:cNvSpPr>
          <p:nvPr/>
        </p:nvSpPr>
        <p:spPr bwMode="auto">
          <a:xfrm>
            <a:off x="4519083" y="1489922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A/Nepal/574/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05" name="Freeform 46"/>
          <p:cNvSpPr>
            <a:spLocks/>
          </p:cNvSpPr>
          <p:nvPr/>
        </p:nvSpPr>
        <p:spPr bwMode="auto">
          <a:xfrm>
            <a:off x="4498976" y="1536819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06" name="Rectangle 47"/>
          <p:cNvSpPr>
            <a:spLocks noChangeArrowheads="1"/>
          </p:cNvSpPr>
          <p:nvPr/>
        </p:nvSpPr>
        <p:spPr bwMode="auto">
          <a:xfrm>
            <a:off x="4519083" y="1562947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A/Nepal/692/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07" name="Freeform 48"/>
          <p:cNvSpPr>
            <a:spLocks/>
          </p:cNvSpPr>
          <p:nvPr/>
        </p:nvSpPr>
        <p:spPr bwMode="auto">
          <a:xfrm>
            <a:off x="4498976" y="1576506"/>
            <a:ext cx="0" cy="34925"/>
          </a:xfrm>
          <a:custGeom>
            <a:avLst/>
            <a:gdLst>
              <a:gd name="T0" fmla="*/ 0 h 22"/>
              <a:gd name="T1" fmla="*/ 22 h 22"/>
              <a:gd name="T2" fmla="*/ 22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lnTo>
                  <a:pt x="0" y="22"/>
                </a:lnTo>
                <a:lnTo>
                  <a:pt x="0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08" name="Freeform 49"/>
          <p:cNvSpPr>
            <a:spLocks/>
          </p:cNvSpPr>
          <p:nvPr/>
        </p:nvSpPr>
        <p:spPr bwMode="auto">
          <a:xfrm>
            <a:off x="4208464" y="1574919"/>
            <a:ext cx="290513" cy="88900"/>
          </a:xfrm>
          <a:custGeom>
            <a:avLst/>
            <a:gdLst>
              <a:gd name="T0" fmla="*/ 0 w 183"/>
              <a:gd name="T1" fmla="*/ 56 h 56"/>
              <a:gd name="T2" fmla="*/ 0 w 183"/>
              <a:gd name="T3" fmla="*/ 0 h 56"/>
              <a:gd name="T4" fmla="*/ 183 w 183"/>
              <a:gd name="T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56">
                <a:moveTo>
                  <a:pt x="0" y="56"/>
                </a:moveTo>
                <a:lnTo>
                  <a:pt x="0" y="0"/>
                </a:lnTo>
                <a:lnTo>
                  <a:pt x="18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09" name="Rectangle 50"/>
          <p:cNvSpPr>
            <a:spLocks noChangeArrowheads="1"/>
          </p:cNvSpPr>
          <p:nvPr/>
        </p:nvSpPr>
        <p:spPr bwMode="auto">
          <a:xfrm>
            <a:off x="4228571" y="1635972"/>
            <a:ext cx="76155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A/India/P154479/</a:t>
            </a:r>
            <a:r>
              <a:rPr kumimoji="0" lang="ja-JP" altLang="ja-JP" sz="600" dirty="0" smtClean="0">
                <a:solidFill>
                  <a:srgbClr val="FF0000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10" name="Freeform 51"/>
          <p:cNvSpPr>
            <a:spLocks/>
          </p:cNvSpPr>
          <p:nvPr/>
        </p:nvSpPr>
        <p:spPr bwMode="auto">
          <a:xfrm>
            <a:off x="4208464" y="1684456"/>
            <a:ext cx="0" cy="34925"/>
          </a:xfrm>
          <a:custGeom>
            <a:avLst/>
            <a:gdLst>
              <a:gd name="T0" fmla="*/ 22 h 22"/>
              <a:gd name="T1" fmla="*/ 0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2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11" name="Rectangle 52"/>
          <p:cNvSpPr>
            <a:spLocks noChangeArrowheads="1"/>
          </p:cNvSpPr>
          <p:nvPr/>
        </p:nvSpPr>
        <p:spPr bwMode="auto">
          <a:xfrm>
            <a:off x="4648201" y="1710585"/>
            <a:ext cx="114210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A/Wisconsin/25/2015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EPI587821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12" name="Freeform 53"/>
          <p:cNvSpPr>
            <a:spLocks/>
          </p:cNvSpPr>
          <p:nvPr/>
        </p:nvSpPr>
        <p:spPr bwMode="auto">
          <a:xfrm>
            <a:off x="4208464" y="1722556"/>
            <a:ext cx="436563" cy="34925"/>
          </a:xfrm>
          <a:custGeom>
            <a:avLst/>
            <a:gdLst>
              <a:gd name="T0" fmla="*/ 0 w 275"/>
              <a:gd name="T1" fmla="*/ 0 h 22"/>
              <a:gd name="T2" fmla="*/ 0 w 275"/>
              <a:gd name="T3" fmla="*/ 22 h 22"/>
              <a:gd name="T4" fmla="*/ 275 w 275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5" h="22">
                <a:moveTo>
                  <a:pt x="0" y="0"/>
                </a:moveTo>
                <a:lnTo>
                  <a:pt x="0" y="22"/>
                </a:lnTo>
                <a:lnTo>
                  <a:pt x="275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13" name="Line 54"/>
          <p:cNvSpPr>
            <a:spLocks noChangeShapeType="1"/>
          </p:cNvSpPr>
          <p:nvPr/>
        </p:nvSpPr>
        <p:spPr bwMode="auto">
          <a:xfrm>
            <a:off x="4208464" y="1666994"/>
            <a:ext cx="0" cy="904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14" name="Freeform 55"/>
          <p:cNvSpPr>
            <a:spLocks/>
          </p:cNvSpPr>
          <p:nvPr/>
        </p:nvSpPr>
        <p:spPr bwMode="auto">
          <a:xfrm>
            <a:off x="4060826" y="1566981"/>
            <a:ext cx="147638" cy="98425"/>
          </a:xfrm>
          <a:custGeom>
            <a:avLst/>
            <a:gdLst>
              <a:gd name="T0" fmla="*/ 0 w 93"/>
              <a:gd name="T1" fmla="*/ 0 h 62"/>
              <a:gd name="T2" fmla="*/ 0 w 93"/>
              <a:gd name="T3" fmla="*/ 62 h 62"/>
              <a:gd name="T4" fmla="*/ 93 w 93"/>
              <a:gd name="T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62">
                <a:moveTo>
                  <a:pt x="0" y="0"/>
                </a:moveTo>
                <a:lnTo>
                  <a:pt x="0" y="62"/>
                </a:lnTo>
                <a:lnTo>
                  <a:pt x="93" y="6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15" name="Rectangle 56"/>
          <p:cNvSpPr>
            <a:spLocks noChangeArrowheads="1"/>
          </p:cNvSpPr>
          <p:nvPr/>
        </p:nvSpPr>
        <p:spPr bwMode="auto">
          <a:xfrm>
            <a:off x="4082521" y="1783610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A/Nepal/1038/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16" name="Freeform 57"/>
          <p:cNvSpPr>
            <a:spLocks/>
          </p:cNvSpPr>
          <p:nvPr/>
        </p:nvSpPr>
        <p:spPr bwMode="auto">
          <a:xfrm>
            <a:off x="4060826" y="1830506"/>
            <a:ext cx="0" cy="150813"/>
          </a:xfrm>
          <a:custGeom>
            <a:avLst/>
            <a:gdLst>
              <a:gd name="T0" fmla="*/ 95 h 95"/>
              <a:gd name="T1" fmla="*/ 0 h 95"/>
              <a:gd name="T2" fmla="*/ 0 h 9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5">
                <a:moveTo>
                  <a:pt x="0" y="9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17" name="Rectangle 58"/>
          <p:cNvSpPr>
            <a:spLocks noChangeArrowheads="1"/>
          </p:cNvSpPr>
          <p:nvPr/>
        </p:nvSpPr>
        <p:spPr bwMode="auto">
          <a:xfrm>
            <a:off x="4086754" y="185663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A/Nepal/1619/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18" name="Freeform 59"/>
          <p:cNvSpPr>
            <a:spLocks/>
          </p:cNvSpPr>
          <p:nvPr/>
        </p:nvSpPr>
        <p:spPr bwMode="auto">
          <a:xfrm>
            <a:off x="4060826" y="1903531"/>
            <a:ext cx="0" cy="114300"/>
          </a:xfrm>
          <a:custGeom>
            <a:avLst/>
            <a:gdLst>
              <a:gd name="T0" fmla="*/ 72 h 72"/>
              <a:gd name="T1" fmla="*/ 0 h 72"/>
              <a:gd name="T2" fmla="*/ 0 h 7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2">
                <a:moveTo>
                  <a:pt x="0" y="7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19" name="Rectangle 60"/>
          <p:cNvSpPr>
            <a:spLocks noChangeArrowheads="1"/>
          </p:cNvSpPr>
          <p:nvPr/>
        </p:nvSpPr>
        <p:spPr bwMode="auto">
          <a:xfrm>
            <a:off x="4649789" y="1929660"/>
            <a:ext cx="104393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A/India/3388/2015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EPI585024</a:t>
            </a: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20" name="Freeform 61"/>
          <p:cNvSpPr>
            <a:spLocks/>
          </p:cNvSpPr>
          <p:nvPr/>
        </p:nvSpPr>
        <p:spPr bwMode="auto">
          <a:xfrm>
            <a:off x="4356101" y="1978144"/>
            <a:ext cx="290513" cy="34925"/>
          </a:xfrm>
          <a:custGeom>
            <a:avLst/>
            <a:gdLst>
              <a:gd name="T0" fmla="*/ 0 w 183"/>
              <a:gd name="T1" fmla="*/ 22 h 22"/>
              <a:gd name="T2" fmla="*/ 0 w 183"/>
              <a:gd name="T3" fmla="*/ 0 h 22"/>
              <a:gd name="T4" fmla="*/ 183 w 183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22">
                <a:moveTo>
                  <a:pt x="0" y="22"/>
                </a:moveTo>
                <a:lnTo>
                  <a:pt x="0" y="0"/>
                </a:lnTo>
                <a:lnTo>
                  <a:pt x="18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21" name="Rectangle 62"/>
          <p:cNvSpPr>
            <a:spLocks noChangeArrowheads="1"/>
          </p:cNvSpPr>
          <p:nvPr/>
        </p:nvSpPr>
        <p:spPr bwMode="auto">
          <a:xfrm>
            <a:off x="4520671" y="200268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A/Nepal/1478/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22" name="Freeform 63"/>
          <p:cNvSpPr>
            <a:spLocks/>
          </p:cNvSpPr>
          <p:nvPr/>
        </p:nvSpPr>
        <p:spPr bwMode="auto">
          <a:xfrm>
            <a:off x="4356101" y="2016244"/>
            <a:ext cx="144463" cy="34925"/>
          </a:xfrm>
          <a:custGeom>
            <a:avLst/>
            <a:gdLst>
              <a:gd name="T0" fmla="*/ 0 w 91"/>
              <a:gd name="T1" fmla="*/ 0 h 22"/>
              <a:gd name="T2" fmla="*/ 0 w 91"/>
              <a:gd name="T3" fmla="*/ 22 h 22"/>
              <a:gd name="T4" fmla="*/ 91 w 91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22">
                <a:moveTo>
                  <a:pt x="0" y="0"/>
                </a:moveTo>
                <a:lnTo>
                  <a:pt x="0" y="22"/>
                </a:lnTo>
                <a:lnTo>
                  <a:pt x="91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23" name="Freeform 64"/>
          <p:cNvSpPr>
            <a:spLocks/>
          </p:cNvSpPr>
          <p:nvPr/>
        </p:nvSpPr>
        <p:spPr bwMode="auto">
          <a:xfrm>
            <a:off x="4354514" y="2014656"/>
            <a:ext cx="1588" cy="52388"/>
          </a:xfrm>
          <a:custGeom>
            <a:avLst/>
            <a:gdLst>
              <a:gd name="T0" fmla="*/ 0 w 1"/>
              <a:gd name="T1" fmla="*/ 33 h 33"/>
              <a:gd name="T2" fmla="*/ 0 w 1"/>
              <a:gd name="T3" fmla="*/ 0 h 33"/>
              <a:gd name="T4" fmla="*/ 1 w 1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3">
                <a:moveTo>
                  <a:pt x="0" y="33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24" name="Rectangle 65"/>
          <p:cNvSpPr>
            <a:spLocks noChangeArrowheads="1"/>
          </p:cNvSpPr>
          <p:nvPr/>
        </p:nvSpPr>
        <p:spPr bwMode="auto">
          <a:xfrm>
            <a:off x="4519083" y="2077297"/>
            <a:ext cx="76155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A/India/P153321/2015</a:t>
            </a:r>
          </a:p>
        </p:txBody>
      </p:sp>
      <p:sp>
        <p:nvSpPr>
          <p:cNvPr id="325" name="Freeform 66"/>
          <p:cNvSpPr>
            <a:spLocks/>
          </p:cNvSpPr>
          <p:nvPr/>
        </p:nvSpPr>
        <p:spPr bwMode="auto">
          <a:xfrm>
            <a:off x="4354514" y="2070219"/>
            <a:ext cx="144463" cy="53975"/>
          </a:xfrm>
          <a:custGeom>
            <a:avLst/>
            <a:gdLst>
              <a:gd name="T0" fmla="*/ 0 w 91"/>
              <a:gd name="T1" fmla="*/ 0 h 34"/>
              <a:gd name="T2" fmla="*/ 0 w 91"/>
              <a:gd name="T3" fmla="*/ 34 h 34"/>
              <a:gd name="T4" fmla="*/ 91 w 91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34">
                <a:moveTo>
                  <a:pt x="0" y="0"/>
                </a:moveTo>
                <a:lnTo>
                  <a:pt x="0" y="34"/>
                </a:lnTo>
                <a:lnTo>
                  <a:pt x="91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26" name="Freeform 67"/>
          <p:cNvSpPr>
            <a:spLocks/>
          </p:cNvSpPr>
          <p:nvPr/>
        </p:nvSpPr>
        <p:spPr bwMode="auto">
          <a:xfrm>
            <a:off x="4097339" y="2068631"/>
            <a:ext cx="257175" cy="63500"/>
          </a:xfrm>
          <a:custGeom>
            <a:avLst/>
            <a:gdLst>
              <a:gd name="T0" fmla="*/ 0 w 162"/>
              <a:gd name="T1" fmla="*/ 40 h 40"/>
              <a:gd name="T2" fmla="*/ 0 w 162"/>
              <a:gd name="T3" fmla="*/ 0 h 40"/>
              <a:gd name="T4" fmla="*/ 162 w 162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2" h="40">
                <a:moveTo>
                  <a:pt x="0" y="40"/>
                </a:moveTo>
                <a:lnTo>
                  <a:pt x="0" y="0"/>
                </a:lnTo>
                <a:lnTo>
                  <a:pt x="16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27" name="Rectangle 68"/>
          <p:cNvSpPr>
            <a:spLocks noChangeArrowheads="1"/>
          </p:cNvSpPr>
          <p:nvPr/>
        </p:nvSpPr>
        <p:spPr bwMode="auto">
          <a:xfrm>
            <a:off x="4957234" y="2150322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A/Nepal/1527/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28" name="Freeform 69"/>
          <p:cNvSpPr>
            <a:spLocks/>
          </p:cNvSpPr>
          <p:nvPr/>
        </p:nvSpPr>
        <p:spPr bwMode="auto">
          <a:xfrm>
            <a:off x="4097339" y="2135306"/>
            <a:ext cx="839788" cy="61913"/>
          </a:xfrm>
          <a:custGeom>
            <a:avLst/>
            <a:gdLst>
              <a:gd name="T0" fmla="*/ 0 w 529"/>
              <a:gd name="T1" fmla="*/ 0 h 39"/>
              <a:gd name="T2" fmla="*/ 0 w 529"/>
              <a:gd name="T3" fmla="*/ 39 h 39"/>
              <a:gd name="T4" fmla="*/ 529 w 529"/>
              <a:gd name="T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9" h="39">
                <a:moveTo>
                  <a:pt x="0" y="0"/>
                </a:moveTo>
                <a:lnTo>
                  <a:pt x="0" y="39"/>
                </a:lnTo>
                <a:lnTo>
                  <a:pt x="529" y="39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29" name="Freeform 70"/>
          <p:cNvSpPr>
            <a:spLocks/>
          </p:cNvSpPr>
          <p:nvPr/>
        </p:nvSpPr>
        <p:spPr bwMode="auto">
          <a:xfrm>
            <a:off x="4060826" y="2021006"/>
            <a:ext cx="36513" cy="112713"/>
          </a:xfrm>
          <a:custGeom>
            <a:avLst/>
            <a:gdLst>
              <a:gd name="T0" fmla="*/ 0 w 23"/>
              <a:gd name="T1" fmla="*/ 0 h 71"/>
              <a:gd name="T2" fmla="*/ 0 w 23"/>
              <a:gd name="T3" fmla="*/ 71 h 71"/>
              <a:gd name="T4" fmla="*/ 23 w 23"/>
              <a:gd name="T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71">
                <a:moveTo>
                  <a:pt x="0" y="0"/>
                </a:moveTo>
                <a:lnTo>
                  <a:pt x="0" y="71"/>
                </a:lnTo>
                <a:lnTo>
                  <a:pt x="23" y="7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30" name="Rectangle 71"/>
          <p:cNvSpPr>
            <a:spLocks noChangeArrowheads="1"/>
          </p:cNvSpPr>
          <p:nvPr/>
        </p:nvSpPr>
        <p:spPr bwMode="auto">
          <a:xfrm>
            <a:off x="4065589" y="2223347"/>
            <a:ext cx="124393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A/Netherlands/117/2015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EPI590354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31" name="Freeform 72"/>
          <p:cNvSpPr>
            <a:spLocks/>
          </p:cNvSpPr>
          <p:nvPr/>
        </p:nvSpPr>
        <p:spPr bwMode="auto">
          <a:xfrm>
            <a:off x="4060826" y="2270244"/>
            <a:ext cx="0" cy="482600"/>
          </a:xfrm>
          <a:custGeom>
            <a:avLst/>
            <a:gdLst>
              <a:gd name="T0" fmla="*/ 304 h 304"/>
              <a:gd name="T1" fmla="*/ 0 h 304"/>
              <a:gd name="T2" fmla="*/ 0 h 3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4">
                <a:moveTo>
                  <a:pt x="0" y="30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32" name="Rectangle 73"/>
          <p:cNvSpPr>
            <a:spLocks noChangeArrowheads="1"/>
          </p:cNvSpPr>
          <p:nvPr/>
        </p:nvSpPr>
        <p:spPr bwMode="auto">
          <a:xfrm>
            <a:off x="4665133" y="2296372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A/Nepal/1381/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33" name="Freeform 74"/>
          <p:cNvSpPr>
            <a:spLocks/>
          </p:cNvSpPr>
          <p:nvPr/>
        </p:nvSpPr>
        <p:spPr bwMode="auto">
          <a:xfrm>
            <a:off x="4354514" y="2344856"/>
            <a:ext cx="290513" cy="34925"/>
          </a:xfrm>
          <a:custGeom>
            <a:avLst/>
            <a:gdLst>
              <a:gd name="T0" fmla="*/ 0 w 183"/>
              <a:gd name="T1" fmla="*/ 22 h 22"/>
              <a:gd name="T2" fmla="*/ 0 w 183"/>
              <a:gd name="T3" fmla="*/ 0 h 22"/>
              <a:gd name="T4" fmla="*/ 183 w 183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22">
                <a:moveTo>
                  <a:pt x="0" y="22"/>
                </a:moveTo>
                <a:lnTo>
                  <a:pt x="0" y="0"/>
                </a:lnTo>
                <a:lnTo>
                  <a:pt x="18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34" name="Rectangle 75"/>
          <p:cNvSpPr>
            <a:spLocks noChangeArrowheads="1"/>
          </p:cNvSpPr>
          <p:nvPr/>
        </p:nvSpPr>
        <p:spPr bwMode="auto">
          <a:xfrm>
            <a:off x="4523316" y="2369397"/>
            <a:ext cx="76155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A/India/P152122/</a:t>
            </a:r>
            <a:r>
              <a:rPr kumimoji="0" lang="ja-JP" altLang="ja-JP" sz="600" dirty="0" smtClean="0">
                <a:solidFill>
                  <a:srgbClr val="FF0000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35" name="Freeform 76"/>
          <p:cNvSpPr>
            <a:spLocks/>
          </p:cNvSpPr>
          <p:nvPr/>
        </p:nvSpPr>
        <p:spPr bwMode="auto">
          <a:xfrm>
            <a:off x="4354514" y="2382956"/>
            <a:ext cx="144463" cy="34925"/>
          </a:xfrm>
          <a:custGeom>
            <a:avLst/>
            <a:gdLst>
              <a:gd name="T0" fmla="*/ 0 w 91"/>
              <a:gd name="T1" fmla="*/ 0 h 22"/>
              <a:gd name="T2" fmla="*/ 0 w 91"/>
              <a:gd name="T3" fmla="*/ 22 h 22"/>
              <a:gd name="T4" fmla="*/ 91 w 91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22">
                <a:moveTo>
                  <a:pt x="0" y="0"/>
                </a:moveTo>
                <a:lnTo>
                  <a:pt x="0" y="22"/>
                </a:lnTo>
                <a:lnTo>
                  <a:pt x="91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36" name="Freeform 77"/>
          <p:cNvSpPr>
            <a:spLocks/>
          </p:cNvSpPr>
          <p:nvPr/>
        </p:nvSpPr>
        <p:spPr bwMode="auto">
          <a:xfrm>
            <a:off x="4208464" y="2381369"/>
            <a:ext cx="146050" cy="52388"/>
          </a:xfrm>
          <a:custGeom>
            <a:avLst/>
            <a:gdLst>
              <a:gd name="T0" fmla="*/ 0 w 92"/>
              <a:gd name="T1" fmla="*/ 33 h 33"/>
              <a:gd name="T2" fmla="*/ 0 w 92"/>
              <a:gd name="T3" fmla="*/ 0 h 33"/>
              <a:gd name="T4" fmla="*/ 92 w 92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33">
                <a:moveTo>
                  <a:pt x="0" y="33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37" name="Rectangle 78"/>
          <p:cNvSpPr>
            <a:spLocks noChangeArrowheads="1"/>
          </p:cNvSpPr>
          <p:nvPr/>
        </p:nvSpPr>
        <p:spPr bwMode="auto">
          <a:xfrm>
            <a:off x="4377266" y="2442422"/>
            <a:ext cx="72539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A/Nepal/1544/2015</a:t>
            </a:r>
            <a:r>
              <a:rPr kumimoji="0" lang="ja-JP" altLang="en-US" sz="600" dirty="0">
                <a:solidFill>
                  <a:srgbClr val="0000FF"/>
                </a:solidFill>
                <a:ea typeface="Arial"/>
              </a:rPr>
              <a:t>◻︎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38" name="Freeform 79"/>
          <p:cNvSpPr>
            <a:spLocks/>
          </p:cNvSpPr>
          <p:nvPr/>
        </p:nvSpPr>
        <p:spPr bwMode="auto">
          <a:xfrm>
            <a:off x="4208464" y="2436931"/>
            <a:ext cx="144463" cy="53975"/>
          </a:xfrm>
          <a:custGeom>
            <a:avLst/>
            <a:gdLst>
              <a:gd name="T0" fmla="*/ 0 w 91"/>
              <a:gd name="T1" fmla="*/ 0 h 34"/>
              <a:gd name="T2" fmla="*/ 0 w 91"/>
              <a:gd name="T3" fmla="*/ 34 h 34"/>
              <a:gd name="T4" fmla="*/ 91 w 91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34">
                <a:moveTo>
                  <a:pt x="0" y="0"/>
                </a:moveTo>
                <a:lnTo>
                  <a:pt x="0" y="34"/>
                </a:lnTo>
                <a:lnTo>
                  <a:pt x="91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39" name="Rectangle 80"/>
          <p:cNvSpPr>
            <a:spLocks noChangeArrowheads="1"/>
          </p:cNvSpPr>
          <p:nvPr/>
        </p:nvSpPr>
        <p:spPr bwMode="auto">
          <a:xfrm>
            <a:off x="4377266" y="2517035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A/Nepal/870/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40" name="Freeform 81"/>
          <p:cNvSpPr>
            <a:spLocks/>
          </p:cNvSpPr>
          <p:nvPr/>
        </p:nvSpPr>
        <p:spPr bwMode="auto">
          <a:xfrm>
            <a:off x="4208464" y="2473444"/>
            <a:ext cx="144463" cy="90488"/>
          </a:xfrm>
          <a:custGeom>
            <a:avLst/>
            <a:gdLst>
              <a:gd name="T0" fmla="*/ 0 w 91"/>
              <a:gd name="T1" fmla="*/ 0 h 57"/>
              <a:gd name="T2" fmla="*/ 0 w 91"/>
              <a:gd name="T3" fmla="*/ 57 h 57"/>
              <a:gd name="T4" fmla="*/ 91 w 91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57">
                <a:moveTo>
                  <a:pt x="0" y="0"/>
                </a:moveTo>
                <a:lnTo>
                  <a:pt x="0" y="57"/>
                </a:lnTo>
                <a:lnTo>
                  <a:pt x="91" y="57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41" name="Rectangle 82"/>
          <p:cNvSpPr>
            <a:spLocks noChangeArrowheads="1"/>
          </p:cNvSpPr>
          <p:nvPr/>
        </p:nvSpPr>
        <p:spPr bwMode="auto">
          <a:xfrm>
            <a:off x="4376208" y="2590060"/>
            <a:ext cx="64741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A/Nepal/1116/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42" name="Freeform 83"/>
          <p:cNvSpPr>
            <a:spLocks/>
          </p:cNvSpPr>
          <p:nvPr/>
        </p:nvSpPr>
        <p:spPr bwMode="auto">
          <a:xfrm>
            <a:off x="4354514" y="2636956"/>
            <a:ext cx="1588" cy="34925"/>
          </a:xfrm>
          <a:custGeom>
            <a:avLst/>
            <a:gdLst>
              <a:gd name="T0" fmla="*/ 0 w 1"/>
              <a:gd name="T1" fmla="*/ 22 h 22"/>
              <a:gd name="T2" fmla="*/ 0 w 1"/>
              <a:gd name="T3" fmla="*/ 0 h 22"/>
              <a:gd name="T4" fmla="*/ 1 w 1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2">
                <a:moveTo>
                  <a:pt x="0" y="22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43" name="Rectangle 84"/>
          <p:cNvSpPr>
            <a:spLocks noChangeArrowheads="1"/>
          </p:cNvSpPr>
          <p:nvPr/>
        </p:nvSpPr>
        <p:spPr bwMode="auto">
          <a:xfrm>
            <a:off x="4809596" y="2663085"/>
            <a:ext cx="74676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A/Nepal/1647/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r>
              <a:rPr kumimoji="0" lang="ja-JP" altLang="en-US" sz="600" dirty="0" smtClean="0">
                <a:solidFill>
                  <a:srgbClr val="0000FF"/>
                </a:solidFill>
                <a:ea typeface="Arial"/>
              </a:rPr>
              <a:t>◻</a:t>
            </a:r>
            <a:r>
              <a:rPr kumimoji="0" lang="ja-JP" altLang="en-US" sz="600" dirty="0">
                <a:solidFill>
                  <a:srgbClr val="0000FF"/>
                </a:solidFill>
                <a:ea typeface="Arial"/>
              </a:rPr>
              <a:t>︎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44" name="Freeform 85"/>
          <p:cNvSpPr>
            <a:spLocks/>
          </p:cNvSpPr>
          <p:nvPr/>
        </p:nvSpPr>
        <p:spPr bwMode="auto">
          <a:xfrm>
            <a:off x="4354514" y="2675056"/>
            <a:ext cx="434975" cy="36513"/>
          </a:xfrm>
          <a:custGeom>
            <a:avLst/>
            <a:gdLst>
              <a:gd name="T0" fmla="*/ 0 w 274"/>
              <a:gd name="T1" fmla="*/ 0 h 23"/>
              <a:gd name="T2" fmla="*/ 0 w 274"/>
              <a:gd name="T3" fmla="*/ 23 h 23"/>
              <a:gd name="T4" fmla="*/ 274 w 274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4" h="23">
                <a:moveTo>
                  <a:pt x="0" y="0"/>
                </a:moveTo>
                <a:lnTo>
                  <a:pt x="0" y="23"/>
                </a:lnTo>
                <a:lnTo>
                  <a:pt x="274" y="2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45" name="Freeform 86"/>
          <p:cNvSpPr>
            <a:spLocks/>
          </p:cNvSpPr>
          <p:nvPr/>
        </p:nvSpPr>
        <p:spPr bwMode="auto">
          <a:xfrm>
            <a:off x="4208464" y="2529006"/>
            <a:ext cx="146050" cy="144463"/>
          </a:xfrm>
          <a:custGeom>
            <a:avLst/>
            <a:gdLst>
              <a:gd name="T0" fmla="*/ 0 w 92"/>
              <a:gd name="T1" fmla="*/ 0 h 91"/>
              <a:gd name="T2" fmla="*/ 0 w 92"/>
              <a:gd name="T3" fmla="*/ 91 h 91"/>
              <a:gd name="T4" fmla="*/ 92 w 92"/>
              <a:gd name="T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91">
                <a:moveTo>
                  <a:pt x="0" y="0"/>
                </a:moveTo>
                <a:lnTo>
                  <a:pt x="0" y="91"/>
                </a:lnTo>
                <a:lnTo>
                  <a:pt x="92" y="9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46" name="Line 87"/>
          <p:cNvSpPr>
            <a:spLocks noChangeShapeType="1"/>
          </p:cNvSpPr>
          <p:nvPr/>
        </p:nvSpPr>
        <p:spPr bwMode="auto">
          <a:xfrm>
            <a:off x="4208464" y="2381369"/>
            <a:ext cx="0" cy="14446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47" name="Freeform 88"/>
          <p:cNvSpPr>
            <a:spLocks/>
          </p:cNvSpPr>
          <p:nvPr/>
        </p:nvSpPr>
        <p:spPr bwMode="auto">
          <a:xfrm>
            <a:off x="4135439" y="2527419"/>
            <a:ext cx="73025" cy="163513"/>
          </a:xfrm>
          <a:custGeom>
            <a:avLst/>
            <a:gdLst>
              <a:gd name="T0" fmla="*/ 0 w 46"/>
              <a:gd name="T1" fmla="*/ 103 h 103"/>
              <a:gd name="T2" fmla="*/ 0 w 46"/>
              <a:gd name="T3" fmla="*/ 0 h 103"/>
              <a:gd name="T4" fmla="*/ 46 w 46"/>
              <a:gd name="T5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103">
                <a:moveTo>
                  <a:pt x="0" y="103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48" name="Rectangle 89"/>
          <p:cNvSpPr>
            <a:spLocks noChangeArrowheads="1"/>
          </p:cNvSpPr>
          <p:nvPr/>
        </p:nvSpPr>
        <p:spPr bwMode="auto">
          <a:xfrm>
            <a:off x="4387850" y="2736110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A/Nepal/1088/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49" name="Freeform 90"/>
          <p:cNvSpPr>
            <a:spLocks/>
          </p:cNvSpPr>
          <p:nvPr/>
        </p:nvSpPr>
        <p:spPr bwMode="auto">
          <a:xfrm>
            <a:off x="4210051" y="2784594"/>
            <a:ext cx="161925" cy="71438"/>
          </a:xfrm>
          <a:custGeom>
            <a:avLst/>
            <a:gdLst>
              <a:gd name="T0" fmla="*/ 0 w 102"/>
              <a:gd name="T1" fmla="*/ 45 h 45"/>
              <a:gd name="T2" fmla="*/ 0 w 102"/>
              <a:gd name="T3" fmla="*/ 0 h 45"/>
              <a:gd name="T4" fmla="*/ 102 w 102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" h="45">
                <a:moveTo>
                  <a:pt x="0" y="45"/>
                </a:moveTo>
                <a:lnTo>
                  <a:pt x="0" y="0"/>
                </a:lnTo>
                <a:lnTo>
                  <a:pt x="10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50" name="Rectangle 91"/>
          <p:cNvSpPr>
            <a:spLocks noChangeArrowheads="1"/>
          </p:cNvSpPr>
          <p:nvPr/>
        </p:nvSpPr>
        <p:spPr bwMode="auto">
          <a:xfrm>
            <a:off x="4504796" y="280913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A/Nepal/1738/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51" name="Freeform 92"/>
          <p:cNvSpPr>
            <a:spLocks/>
          </p:cNvSpPr>
          <p:nvPr/>
        </p:nvSpPr>
        <p:spPr bwMode="auto">
          <a:xfrm>
            <a:off x="4484689" y="2857619"/>
            <a:ext cx="0" cy="71438"/>
          </a:xfrm>
          <a:custGeom>
            <a:avLst/>
            <a:gdLst>
              <a:gd name="T0" fmla="*/ 45 h 45"/>
              <a:gd name="T1" fmla="*/ 0 h 45"/>
              <a:gd name="T2" fmla="*/ 0 h 4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">
                <a:moveTo>
                  <a:pt x="0" y="4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52" name="Rectangle 93"/>
          <p:cNvSpPr>
            <a:spLocks noChangeArrowheads="1"/>
          </p:cNvSpPr>
          <p:nvPr/>
        </p:nvSpPr>
        <p:spPr bwMode="auto">
          <a:xfrm>
            <a:off x="4504796" y="2883747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A/Nepal/1739/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53" name="Freeform 94"/>
          <p:cNvSpPr>
            <a:spLocks/>
          </p:cNvSpPr>
          <p:nvPr/>
        </p:nvSpPr>
        <p:spPr bwMode="auto">
          <a:xfrm>
            <a:off x="4484689" y="2930644"/>
            <a:ext cx="0" cy="34925"/>
          </a:xfrm>
          <a:custGeom>
            <a:avLst/>
            <a:gdLst>
              <a:gd name="T0" fmla="*/ 22 h 22"/>
              <a:gd name="T1" fmla="*/ 0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2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54" name="Rectangle 95"/>
          <p:cNvSpPr>
            <a:spLocks noChangeArrowheads="1"/>
          </p:cNvSpPr>
          <p:nvPr/>
        </p:nvSpPr>
        <p:spPr bwMode="auto">
          <a:xfrm>
            <a:off x="4509029" y="2956772"/>
            <a:ext cx="74676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A/Nepal/1746/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r>
              <a:rPr kumimoji="0" lang="ja-JP" altLang="en-US" sz="600" dirty="0" smtClean="0">
                <a:solidFill>
                  <a:srgbClr val="0000FF"/>
                </a:solidFill>
                <a:ea typeface="Arial"/>
              </a:rPr>
              <a:t>◻</a:t>
            </a:r>
            <a:r>
              <a:rPr kumimoji="0" lang="ja-JP" altLang="en-US" sz="600" dirty="0">
                <a:solidFill>
                  <a:srgbClr val="0000FF"/>
                </a:solidFill>
                <a:ea typeface="Arial"/>
              </a:rPr>
              <a:t>︎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55" name="Freeform 96"/>
          <p:cNvSpPr>
            <a:spLocks/>
          </p:cNvSpPr>
          <p:nvPr/>
        </p:nvSpPr>
        <p:spPr bwMode="auto">
          <a:xfrm>
            <a:off x="4484689" y="2968744"/>
            <a:ext cx="0" cy="34925"/>
          </a:xfrm>
          <a:custGeom>
            <a:avLst/>
            <a:gdLst>
              <a:gd name="T0" fmla="*/ 0 h 22"/>
              <a:gd name="T1" fmla="*/ 22 h 22"/>
              <a:gd name="T2" fmla="*/ 22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lnTo>
                  <a:pt x="0" y="22"/>
                </a:lnTo>
                <a:lnTo>
                  <a:pt x="0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56" name="Line 97"/>
          <p:cNvSpPr>
            <a:spLocks noChangeShapeType="1"/>
          </p:cNvSpPr>
          <p:nvPr/>
        </p:nvSpPr>
        <p:spPr bwMode="auto">
          <a:xfrm>
            <a:off x="4484689" y="2932231"/>
            <a:ext cx="0" cy="7143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57" name="Freeform 98"/>
          <p:cNvSpPr>
            <a:spLocks/>
          </p:cNvSpPr>
          <p:nvPr/>
        </p:nvSpPr>
        <p:spPr bwMode="auto">
          <a:xfrm>
            <a:off x="4210051" y="2859206"/>
            <a:ext cx="274638" cy="71438"/>
          </a:xfrm>
          <a:custGeom>
            <a:avLst/>
            <a:gdLst>
              <a:gd name="T0" fmla="*/ 0 w 173"/>
              <a:gd name="T1" fmla="*/ 0 h 45"/>
              <a:gd name="T2" fmla="*/ 0 w 173"/>
              <a:gd name="T3" fmla="*/ 45 h 45"/>
              <a:gd name="T4" fmla="*/ 173 w 173"/>
              <a:gd name="T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3" h="45">
                <a:moveTo>
                  <a:pt x="0" y="0"/>
                </a:moveTo>
                <a:lnTo>
                  <a:pt x="0" y="45"/>
                </a:lnTo>
                <a:lnTo>
                  <a:pt x="173" y="4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58" name="Freeform 99"/>
          <p:cNvSpPr>
            <a:spLocks/>
          </p:cNvSpPr>
          <p:nvPr/>
        </p:nvSpPr>
        <p:spPr bwMode="auto">
          <a:xfrm>
            <a:off x="4135439" y="2694106"/>
            <a:ext cx="74613" cy="163513"/>
          </a:xfrm>
          <a:custGeom>
            <a:avLst/>
            <a:gdLst>
              <a:gd name="T0" fmla="*/ 0 w 47"/>
              <a:gd name="T1" fmla="*/ 0 h 103"/>
              <a:gd name="T2" fmla="*/ 0 w 47"/>
              <a:gd name="T3" fmla="*/ 103 h 103"/>
              <a:gd name="T4" fmla="*/ 47 w 47"/>
              <a:gd name="T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103">
                <a:moveTo>
                  <a:pt x="0" y="0"/>
                </a:moveTo>
                <a:lnTo>
                  <a:pt x="0" y="103"/>
                </a:lnTo>
                <a:lnTo>
                  <a:pt x="47" y="10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59" name="Freeform 100"/>
          <p:cNvSpPr>
            <a:spLocks/>
          </p:cNvSpPr>
          <p:nvPr/>
        </p:nvSpPr>
        <p:spPr bwMode="auto">
          <a:xfrm>
            <a:off x="4067176" y="2692519"/>
            <a:ext cx="68263" cy="544513"/>
          </a:xfrm>
          <a:custGeom>
            <a:avLst/>
            <a:gdLst>
              <a:gd name="T0" fmla="*/ 0 w 43"/>
              <a:gd name="T1" fmla="*/ 343 h 343"/>
              <a:gd name="T2" fmla="*/ 0 w 43"/>
              <a:gd name="T3" fmla="*/ 0 h 343"/>
              <a:gd name="T4" fmla="*/ 43 w 43"/>
              <a:gd name="T5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3">
                <a:moveTo>
                  <a:pt x="0" y="343"/>
                </a:moveTo>
                <a:lnTo>
                  <a:pt x="0" y="0"/>
                </a:lnTo>
                <a:lnTo>
                  <a:pt x="4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60" name="Rectangle 101"/>
          <p:cNvSpPr>
            <a:spLocks noChangeArrowheads="1"/>
          </p:cNvSpPr>
          <p:nvPr/>
        </p:nvSpPr>
        <p:spPr bwMode="auto">
          <a:xfrm>
            <a:off x="4665133" y="3029797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A/Nepal/560/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61" name="Freeform 102"/>
          <p:cNvSpPr>
            <a:spLocks/>
          </p:cNvSpPr>
          <p:nvPr/>
        </p:nvSpPr>
        <p:spPr bwMode="auto">
          <a:xfrm>
            <a:off x="4645026" y="3078281"/>
            <a:ext cx="0" cy="34925"/>
          </a:xfrm>
          <a:custGeom>
            <a:avLst/>
            <a:gdLst>
              <a:gd name="T0" fmla="*/ 22 h 22"/>
              <a:gd name="T1" fmla="*/ 0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2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62" name="Rectangle 103"/>
          <p:cNvSpPr>
            <a:spLocks noChangeArrowheads="1"/>
          </p:cNvSpPr>
          <p:nvPr/>
        </p:nvSpPr>
        <p:spPr bwMode="auto">
          <a:xfrm>
            <a:off x="4665133" y="3102822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A/Nepal/504/2015</a:t>
            </a:r>
          </a:p>
        </p:txBody>
      </p:sp>
      <p:sp>
        <p:nvSpPr>
          <p:cNvPr id="363" name="Freeform 104"/>
          <p:cNvSpPr>
            <a:spLocks/>
          </p:cNvSpPr>
          <p:nvPr/>
        </p:nvSpPr>
        <p:spPr bwMode="auto">
          <a:xfrm>
            <a:off x="4645026" y="3116381"/>
            <a:ext cx="0" cy="34925"/>
          </a:xfrm>
          <a:custGeom>
            <a:avLst/>
            <a:gdLst>
              <a:gd name="T0" fmla="*/ 0 h 22"/>
              <a:gd name="T1" fmla="*/ 22 h 22"/>
              <a:gd name="T2" fmla="*/ 22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lnTo>
                  <a:pt x="0" y="22"/>
                </a:lnTo>
                <a:lnTo>
                  <a:pt x="0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64" name="Freeform 105"/>
          <p:cNvSpPr>
            <a:spLocks/>
          </p:cNvSpPr>
          <p:nvPr/>
        </p:nvSpPr>
        <p:spPr bwMode="auto">
          <a:xfrm>
            <a:off x="4500564" y="3114794"/>
            <a:ext cx="144463" cy="52388"/>
          </a:xfrm>
          <a:custGeom>
            <a:avLst/>
            <a:gdLst>
              <a:gd name="T0" fmla="*/ 0 w 91"/>
              <a:gd name="T1" fmla="*/ 33 h 33"/>
              <a:gd name="T2" fmla="*/ 0 w 91"/>
              <a:gd name="T3" fmla="*/ 0 h 33"/>
              <a:gd name="T4" fmla="*/ 91 w 91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33">
                <a:moveTo>
                  <a:pt x="0" y="33"/>
                </a:moveTo>
                <a:lnTo>
                  <a:pt x="0" y="0"/>
                </a:lnTo>
                <a:lnTo>
                  <a:pt x="9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65" name="Rectangle 106"/>
          <p:cNvSpPr>
            <a:spLocks noChangeArrowheads="1"/>
          </p:cNvSpPr>
          <p:nvPr/>
        </p:nvSpPr>
        <p:spPr bwMode="auto">
          <a:xfrm>
            <a:off x="4808538" y="3175847"/>
            <a:ext cx="8043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A/India/P1510349/</a:t>
            </a:r>
            <a:r>
              <a:rPr kumimoji="0" lang="ja-JP" altLang="ja-JP" sz="600" dirty="0" smtClean="0">
                <a:solidFill>
                  <a:srgbClr val="FF0000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66" name="Freeform 107"/>
          <p:cNvSpPr>
            <a:spLocks/>
          </p:cNvSpPr>
          <p:nvPr/>
        </p:nvSpPr>
        <p:spPr bwMode="auto">
          <a:xfrm>
            <a:off x="4500564" y="3170356"/>
            <a:ext cx="292100" cy="53975"/>
          </a:xfrm>
          <a:custGeom>
            <a:avLst/>
            <a:gdLst>
              <a:gd name="T0" fmla="*/ 0 w 184"/>
              <a:gd name="T1" fmla="*/ 0 h 34"/>
              <a:gd name="T2" fmla="*/ 0 w 184"/>
              <a:gd name="T3" fmla="*/ 34 h 34"/>
              <a:gd name="T4" fmla="*/ 184 w 184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" h="34">
                <a:moveTo>
                  <a:pt x="0" y="0"/>
                </a:moveTo>
                <a:lnTo>
                  <a:pt x="0" y="34"/>
                </a:lnTo>
                <a:lnTo>
                  <a:pt x="184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67" name="Rectangle 108"/>
          <p:cNvSpPr>
            <a:spLocks noChangeArrowheads="1"/>
          </p:cNvSpPr>
          <p:nvPr/>
        </p:nvSpPr>
        <p:spPr bwMode="auto">
          <a:xfrm>
            <a:off x="4520671" y="3250460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A/Nepal/849/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68" name="Freeform 109"/>
          <p:cNvSpPr>
            <a:spLocks/>
          </p:cNvSpPr>
          <p:nvPr/>
        </p:nvSpPr>
        <p:spPr bwMode="auto">
          <a:xfrm>
            <a:off x="4500564" y="3206869"/>
            <a:ext cx="0" cy="90488"/>
          </a:xfrm>
          <a:custGeom>
            <a:avLst/>
            <a:gdLst>
              <a:gd name="T0" fmla="*/ 0 h 57"/>
              <a:gd name="T1" fmla="*/ 57 h 57"/>
              <a:gd name="T2" fmla="*/ 57 h 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">
                <a:moveTo>
                  <a:pt x="0" y="0"/>
                </a:moveTo>
                <a:lnTo>
                  <a:pt x="0" y="57"/>
                </a:lnTo>
                <a:lnTo>
                  <a:pt x="0" y="57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69" name="Rectangle 110"/>
          <p:cNvSpPr>
            <a:spLocks noChangeArrowheads="1"/>
          </p:cNvSpPr>
          <p:nvPr/>
        </p:nvSpPr>
        <p:spPr bwMode="auto">
          <a:xfrm>
            <a:off x="4520671" y="3323485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A/Nepal/830/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70" name="Freeform 111"/>
          <p:cNvSpPr>
            <a:spLocks/>
          </p:cNvSpPr>
          <p:nvPr/>
        </p:nvSpPr>
        <p:spPr bwMode="auto">
          <a:xfrm>
            <a:off x="4500564" y="3243381"/>
            <a:ext cx="0" cy="127000"/>
          </a:xfrm>
          <a:custGeom>
            <a:avLst/>
            <a:gdLst>
              <a:gd name="T0" fmla="*/ 0 h 80"/>
              <a:gd name="T1" fmla="*/ 80 h 80"/>
              <a:gd name="T2" fmla="*/ 80 h 8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0">
                <a:moveTo>
                  <a:pt x="0" y="0"/>
                </a:moveTo>
                <a:lnTo>
                  <a:pt x="0" y="80"/>
                </a:lnTo>
                <a:lnTo>
                  <a:pt x="0" y="8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71" name="Line 112"/>
          <p:cNvSpPr>
            <a:spLocks noChangeShapeType="1"/>
          </p:cNvSpPr>
          <p:nvPr/>
        </p:nvSpPr>
        <p:spPr bwMode="auto">
          <a:xfrm>
            <a:off x="4500564" y="3114794"/>
            <a:ext cx="0" cy="12541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72" name="Freeform 113"/>
          <p:cNvSpPr>
            <a:spLocks/>
          </p:cNvSpPr>
          <p:nvPr/>
        </p:nvSpPr>
        <p:spPr bwMode="auto">
          <a:xfrm>
            <a:off x="4354514" y="3241794"/>
            <a:ext cx="146050" cy="173038"/>
          </a:xfrm>
          <a:custGeom>
            <a:avLst/>
            <a:gdLst>
              <a:gd name="T0" fmla="*/ 0 w 92"/>
              <a:gd name="T1" fmla="*/ 109 h 109"/>
              <a:gd name="T2" fmla="*/ 0 w 92"/>
              <a:gd name="T3" fmla="*/ 0 h 109"/>
              <a:gd name="T4" fmla="*/ 92 w 92"/>
              <a:gd name="T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109">
                <a:moveTo>
                  <a:pt x="0" y="109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73" name="Rectangle 114"/>
          <p:cNvSpPr>
            <a:spLocks noChangeArrowheads="1"/>
          </p:cNvSpPr>
          <p:nvPr/>
        </p:nvSpPr>
        <p:spPr bwMode="auto">
          <a:xfrm>
            <a:off x="4648201" y="3396510"/>
            <a:ext cx="128351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A/Bangladesh/4001/2015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EPI587741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74" name="Freeform 115"/>
          <p:cNvSpPr>
            <a:spLocks/>
          </p:cNvSpPr>
          <p:nvPr/>
        </p:nvSpPr>
        <p:spPr bwMode="auto">
          <a:xfrm>
            <a:off x="4354514" y="3443406"/>
            <a:ext cx="290513" cy="73025"/>
          </a:xfrm>
          <a:custGeom>
            <a:avLst/>
            <a:gdLst>
              <a:gd name="T0" fmla="*/ 0 w 183"/>
              <a:gd name="T1" fmla="*/ 46 h 46"/>
              <a:gd name="T2" fmla="*/ 0 w 183"/>
              <a:gd name="T3" fmla="*/ 0 h 46"/>
              <a:gd name="T4" fmla="*/ 183 w 183"/>
              <a:gd name="T5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46">
                <a:moveTo>
                  <a:pt x="0" y="46"/>
                </a:moveTo>
                <a:lnTo>
                  <a:pt x="0" y="0"/>
                </a:lnTo>
                <a:lnTo>
                  <a:pt x="18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75" name="Rectangle 116"/>
          <p:cNvSpPr>
            <a:spLocks noChangeArrowheads="1"/>
          </p:cNvSpPr>
          <p:nvPr/>
        </p:nvSpPr>
        <p:spPr bwMode="auto">
          <a:xfrm>
            <a:off x="4357689" y="3469535"/>
            <a:ext cx="104393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A/Indiana/08/2015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EPI587860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76" name="Freeform 117"/>
          <p:cNvSpPr>
            <a:spLocks/>
          </p:cNvSpPr>
          <p:nvPr/>
        </p:nvSpPr>
        <p:spPr bwMode="auto">
          <a:xfrm>
            <a:off x="4354514" y="3518019"/>
            <a:ext cx="0" cy="34925"/>
          </a:xfrm>
          <a:custGeom>
            <a:avLst/>
            <a:gdLst>
              <a:gd name="T0" fmla="*/ 22 h 22"/>
              <a:gd name="T1" fmla="*/ 0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2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77" name="Rectangle 118"/>
          <p:cNvSpPr>
            <a:spLocks noChangeArrowheads="1"/>
          </p:cNvSpPr>
          <p:nvPr/>
        </p:nvSpPr>
        <p:spPr bwMode="auto">
          <a:xfrm>
            <a:off x="4943477" y="3542560"/>
            <a:ext cx="123602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r>
              <a:rPr kumimoji="0" lang="ja-JP" altLang="ja-JP" sz="60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A/Fukuoka/SDC1/2015 </a:t>
            </a:r>
            <a:r>
              <a:rPr kumimoji="0" lang="en-US" altLang="ja-JP" sz="60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EPI588941</a:t>
            </a:r>
            <a:endParaRPr kumimoji="0" lang="ja-JP" altLang="ja-JP" sz="60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78" name="Freeform 119"/>
          <p:cNvSpPr>
            <a:spLocks/>
          </p:cNvSpPr>
          <p:nvPr/>
        </p:nvSpPr>
        <p:spPr bwMode="auto">
          <a:xfrm>
            <a:off x="4354514" y="3556119"/>
            <a:ext cx="584200" cy="34925"/>
          </a:xfrm>
          <a:custGeom>
            <a:avLst/>
            <a:gdLst>
              <a:gd name="T0" fmla="*/ 0 w 368"/>
              <a:gd name="T1" fmla="*/ 0 h 22"/>
              <a:gd name="T2" fmla="*/ 0 w 368"/>
              <a:gd name="T3" fmla="*/ 22 h 22"/>
              <a:gd name="T4" fmla="*/ 368 w 368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8" h="22">
                <a:moveTo>
                  <a:pt x="0" y="0"/>
                </a:moveTo>
                <a:lnTo>
                  <a:pt x="0" y="22"/>
                </a:lnTo>
                <a:lnTo>
                  <a:pt x="368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79" name="Rectangle 120"/>
          <p:cNvSpPr>
            <a:spLocks noChangeArrowheads="1"/>
          </p:cNvSpPr>
          <p:nvPr/>
        </p:nvSpPr>
        <p:spPr bwMode="auto">
          <a:xfrm>
            <a:off x="4514850" y="3617172"/>
            <a:ext cx="76155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A/India/P158900/</a:t>
            </a:r>
            <a:r>
              <a:rPr kumimoji="0" lang="ja-JP" altLang="ja-JP" sz="600" dirty="0" smtClean="0">
                <a:solidFill>
                  <a:srgbClr val="FF0000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80" name="Freeform 121"/>
          <p:cNvSpPr>
            <a:spLocks/>
          </p:cNvSpPr>
          <p:nvPr/>
        </p:nvSpPr>
        <p:spPr bwMode="auto">
          <a:xfrm>
            <a:off x="4354514" y="3454519"/>
            <a:ext cx="144463" cy="209550"/>
          </a:xfrm>
          <a:custGeom>
            <a:avLst/>
            <a:gdLst>
              <a:gd name="T0" fmla="*/ 0 w 91"/>
              <a:gd name="T1" fmla="*/ 0 h 132"/>
              <a:gd name="T2" fmla="*/ 0 w 91"/>
              <a:gd name="T3" fmla="*/ 132 h 132"/>
              <a:gd name="T4" fmla="*/ 91 w 91"/>
              <a:gd name="T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32">
                <a:moveTo>
                  <a:pt x="0" y="0"/>
                </a:moveTo>
                <a:lnTo>
                  <a:pt x="0" y="132"/>
                </a:lnTo>
                <a:lnTo>
                  <a:pt x="91" y="13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81" name="Rectangle 122"/>
          <p:cNvSpPr>
            <a:spLocks noChangeArrowheads="1"/>
          </p:cNvSpPr>
          <p:nvPr/>
        </p:nvSpPr>
        <p:spPr bwMode="auto">
          <a:xfrm>
            <a:off x="4357689" y="3690197"/>
            <a:ext cx="104393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A/India/3793/2015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EPI585016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82" name="Freeform 123"/>
          <p:cNvSpPr>
            <a:spLocks/>
          </p:cNvSpPr>
          <p:nvPr/>
        </p:nvSpPr>
        <p:spPr bwMode="auto">
          <a:xfrm>
            <a:off x="4354514" y="3491031"/>
            <a:ext cx="0" cy="246063"/>
          </a:xfrm>
          <a:custGeom>
            <a:avLst/>
            <a:gdLst>
              <a:gd name="T0" fmla="*/ 0 h 155"/>
              <a:gd name="T1" fmla="*/ 155 h 155"/>
              <a:gd name="T2" fmla="*/ 155 h 15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5">
                <a:moveTo>
                  <a:pt x="0" y="0"/>
                </a:moveTo>
                <a:lnTo>
                  <a:pt x="0" y="155"/>
                </a:lnTo>
                <a:lnTo>
                  <a:pt x="0" y="15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83" name="Line 124"/>
          <p:cNvSpPr>
            <a:spLocks noChangeShapeType="1"/>
          </p:cNvSpPr>
          <p:nvPr/>
        </p:nvSpPr>
        <p:spPr bwMode="auto">
          <a:xfrm>
            <a:off x="4354514" y="3241794"/>
            <a:ext cx="0" cy="24606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84" name="Freeform 125"/>
          <p:cNvSpPr>
            <a:spLocks/>
          </p:cNvSpPr>
          <p:nvPr/>
        </p:nvSpPr>
        <p:spPr bwMode="auto">
          <a:xfrm>
            <a:off x="4352926" y="3489444"/>
            <a:ext cx="1588" cy="158750"/>
          </a:xfrm>
          <a:custGeom>
            <a:avLst/>
            <a:gdLst>
              <a:gd name="T0" fmla="*/ 0 w 1"/>
              <a:gd name="T1" fmla="*/ 100 h 100"/>
              <a:gd name="T2" fmla="*/ 0 w 1"/>
              <a:gd name="T3" fmla="*/ 0 h 100"/>
              <a:gd name="T4" fmla="*/ 1 w 1"/>
              <a:gd name="T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00">
                <a:moveTo>
                  <a:pt x="0" y="100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85" name="Rectangle 126"/>
          <p:cNvSpPr>
            <a:spLocks noChangeArrowheads="1"/>
          </p:cNvSpPr>
          <p:nvPr/>
        </p:nvSpPr>
        <p:spPr bwMode="auto">
          <a:xfrm>
            <a:off x="4498976" y="3763222"/>
            <a:ext cx="115513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A/Jordan/20216/2015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EPI589564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86" name="Freeform 127"/>
          <p:cNvSpPr>
            <a:spLocks/>
          </p:cNvSpPr>
          <p:nvPr/>
        </p:nvSpPr>
        <p:spPr bwMode="auto">
          <a:xfrm>
            <a:off x="4352926" y="3651369"/>
            <a:ext cx="142875" cy="158750"/>
          </a:xfrm>
          <a:custGeom>
            <a:avLst/>
            <a:gdLst>
              <a:gd name="T0" fmla="*/ 0 w 90"/>
              <a:gd name="T1" fmla="*/ 0 h 100"/>
              <a:gd name="T2" fmla="*/ 0 w 90"/>
              <a:gd name="T3" fmla="*/ 100 h 100"/>
              <a:gd name="T4" fmla="*/ 90 w 90"/>
              <a:gd name="T5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100">
                <a:moveTo>
                  <a:pt x="0" y="0"/>
                </a:moveTo>
                <a:lnTo>
                  <a:pt x="0" y="100"/>
                </a:lnTo>
                <a:lnTo>
                  <a:pt x="90" y="10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87" name="Freeform 128"/>
          <p:cNvSpPr>
            <a:spLocks/>
          </p:cNvSpPr>
          <p:nvPr/>
        </p:nvSpPr>
        <p:spPr bwMode="auto">
          <a:xfrm>
            <a:off x="4208464" y="3649781"/>
            <a:ext cx="144463" cy="134938"/>
          </a:xfrm>
          <a:custGeom>
            <a:avLst/>
            <a:gdLst>
              <a:gd name="T0" fmla="*/ 0 w 91"/>
              <a:gd name="T1" fmla="*/ 85 h 85"/>
              <a:gd name="T2" fmla="*/ 0 w 91"/>
              <a:gd name="T3" fmla="*/ 0 h 85"/>
              <a:gd name="T4" fmla="*/ 91 w 91"/>
              <a:gd name="T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85">
                <a:moveTo>
                  <a:pt x="0" y="85"/>
                </a:moveTo>
                <a:lnTo>
                  <a:pt x="0" y="0"/>
                </a:lnTo>
                <a:lnTo>
                  <a:pt x="9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88" name="Rectangle 129"/>
          <p:cNvSpPr>
            <a:spLocks noChangeArrowheads="1"/>
          </p:cNvSpPr>
          <p:nvPr/>
        </p:nvSpPr>
        <p:spPr bwMode="auto">
          <a:xfrm>
            <a:off x="4370388" y="3836247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A/Nepal/1253/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89" name="Freeform 130"/>
          <p:cNvSpPr>
            <a:spLocks/>
          </p:cNvSpPr>
          <p:nvPr/>
        </p:nvSpPr>
        <p:spPr bwMode="auto">
          <a:xfrm>
            <a:off x="4210051" y="3884731"/>
            <a:ext cx="144463" cy="34925"/>
          </a:xfrm>
          <a:custGeom>
            <a:avLst/>
            <a:gdLst>
              <a:gd name="T0" fmla="*/ 0 w 91"/>
              <a:gd name="T1" fmla="*/ 22 h 22"/>
              <a:gd name="T2" fmla="*/ 0 w 91"/>
              <a:gd name="T3" fmla="*/ 0 h 22"/>
              <a:gd name="T4" fmla="*/ 91 w 91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22">
                <a:moveTo>
                  <a:pt x="0" y="22"/>
                </a:moveTo>
                <a:lnTo>
                  <a:pt x="0" y="0"/>
                </a:lnTo>
                <a:lnTo>
                  <a:pt x="9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90" name="Rectangle 131"/>
          <p:cNvSpPr>
            <a:spLocks noChangeArrowheads="1"/>
          </p:cNvSpPr>
          <p:nvPr/>
        </p:nvSpPr>
        <p:spPr bwMode="auto">
          <a:xfrm>
            <a:off x="4503739" y="3909272"/>
            <a:ext cx="104393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A/India/1245/2015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EPI585000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91" name="Freeform 132"/>
          <p:cNvSpPr>
            <a:spLocks/>
          </p:cNvSpPr>
          <p:nvPr/>
        </p:nvSpPr>
        <p:spPr bwMode="auto">
          <a:xfrm>
            <a:off x="4210051" y="3922831"/>
            <a:ext cx="290513" cy="34925"/>
          </a:xfrm>
          <a:custGeom>
            <a:avLst/>
            <a:gdLst>
              <a:gd name="T0" fmla="*/ 0 w 183"/>
              <a:gd name="T1" fmla="*/ 0 h 22"/>
              <a:gd name="T2" fmla="*/ 0 w 183"/>
              <a:gd name="T3" fmla="*/ 22 h 22"/>
              <a:gd name="T4" fmla="*/ 183 w 183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22">
                <a:moveTo>
                  <a:pt x="0" y="0"/>
                </a:moveTo>
                <a:lnTo>
                  <a:pt x="0" y="22"/>
                </a:lnTo>
                <a:lnTo>
                  <a:pt x="183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92" name="Freeform 133"/>
          <p:cNvSpPr>
            <a:spLocks/>
          </p:cNvSpPr>
          <p:nvPr/>
        </p:nvSpPr>
        <p:spPr bwMode="auto">
          <a:xfrm>
            <a:off x="4208464" y="3787894"/>
            <a:ext cx="1588" cy="133350"/>
          </a:xfrm>
          <a:custGeom>
            <a:avLst/>
            <a:gdLst>
              <a:gd name="T0" fmla="*/ 0 w 1"/>
              <a:gd name="T1" fmla="*/ 0 h 84"/>
              <a:gd name="T2" fmla="*/ 0 w 1"/>
              <a:gd name="T3" fmla="*/ 84 h 84"/>
              <a:gd name="T4" fmla="*/ 1 w 1"/>
              <a:gd name="T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84">
                <a:moveTo>
                  <a:pt x="0" y="0"/>
                </a:moveTo>
                <a:lnTo>
                  <a:pt x="0" y="84"/>
                </a:lnTo>
                <a:lnTo>
                  <a:pt x="1" y="8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93" name="Freeform 134"/>
          <p:cNvSpPr>
            <a:spLocks/>
          </p:cNvSpPr>
          <p:nvPr/>
        </p:nvSpPr>
        <p:spPr bwMode="auto">
          <a:xfrm>
            <a:off x="4067176" y="3240206"/>
            <a:ext cx="141288" cy="546100"/>
          </a:xfrm>
          <a:custGeom>
            <a:avLst/>
            <a:gdLst>
              <a:gd name="T0" fmla="*/ 0 w 89"/>
              <a:gd name="T1" fmla="*/ 0 h 344"/>
              <a:gd name="T2" fmla="*/ 0 w 89"/>
              <a:gd name="T3" fmla="*/ 344 h 344"/>
              <a:gd name="T4" fmla="*/ 89 w 89"/>
              <a:gd name="T5" fmla="*/ 344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" h="344">
                <a:moveTo>
                  <a:pt x="0" y="0"/>
                </a:moveTo>
                <a:lnTo>
                  <a:pt x="0" y="344"/>
                </a:lnTo>
                <a:lnTo>
                  <a:pt x="89" y="34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94" name="Freeform 135"/>
          <p:cNvSpPr>
            <a:spLocks/>
          </p:cNvSpPr>
          <p:nvPr/>
        </p:nvSpPr>
        <p:spPr bwMode="auto">
          <a:xfrm>
            <a:off x="4060826" y="2756019"/>
            <a:ext cx="6350" cy="482600"/>
          </a:xfrm>
          <a:custGeom>
            <a:avLst/>
            <a:gdLst>
              <a:gd name="T0" fmla="*/ 0 w 4"/>
              <a:gd name="T1" fmla="*/ 0 h 304"/>
              <a:gd name="T2" fmla="*/ 0 w 4"/>
              <a:gd name="T3" fmla="*/ 304 h 304"/>
              <a:gd name="T4" fmla="*/ 4 w 4"/>
              <a:gd name="T5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04">
                <a:moveTo>
                  <a:pt x="0" y="0"/>
                </a:moveTo>
                <a:lnTo>
                  <a:pt x="0" y="304"/>
                </a:lnTo>
                <a:lnTo>
                  <a:pt x="4" y="30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95" name="Rectangle 136"/>
          <p:cNvSpPr>
            <a:spLocks noChangeArrowheads="1"/>
          </p:cNvSpPr>
          <p:nvPr/>
        </p:nvSpPr>
        <p:spPr bwMode="auto">
          <a:xfrm>
            <a:off x="4222750" y="398388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A/Nepal/1491/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96" name="Freeform 137"/>
          <p:cNvSpPr>
            <a:spLocks/>
          </p:cNvSpPr>
          <p:nvPr/>
        </p:nvSpPr>
        <p:spPr bwMode="auto">
          <a:xfrm>
            <a:off x="4060826" y="2106731"/>
            <a:ext cx="146050" cy="1924050"/>
          </a:xfrm>
          <a:custGeom>
            <a:avLst/>
            <a:gdLst>
              <a:gd name="T0" fmla="*/ 0 w 92"/>
              <a:gd name="T1" fmla="*/ 0 h 1212"/>
              <a:gd name="T2" fmla="*/ 0 w 92"/>
              <a:gd name="T3" fmla="*/ 1212 h 1212"/>
              <a:gd name="T4" fmla="*/ 92 w 92"/>
              <a:gd name="T5" fmla="*/ 1212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1212">
                <a:moveTo>
                  <a:pt x="0" y="0"/>
                </a:moveTo>
                <a:lnTo>
                  <a:pt x="0" y="1212"/>
                </a:lnTo>
                <a:lnTo>
                  <a:pt x="92" y="121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97" name="Rectangle 138"/>
          <p:cNvSpPr>
            <a:spLocks noChangeArrowheads="1"/>
          </p:cNvSpPr>
          <p:nvPr/>
        </p:nvSpPr>
        <p:spPr bwMode="auto">
          <a:xfrm>
            <a:off x="4373033" y="4056910"/>
            <a:ext cx="65402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A/Nepal/1120/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398" name="Freeform 139"/>
          <p:cNvSpPr>
            <a:spLocks/>
          </p:cNvSpPr>
          <p:nvPr/>
        </p:nvSpPr>
        <p:spPr bwMode="auto">
          <a:xfrm>
            <a:off x="4060826" y="2144831"/>
            <a:ext cx="292100" cy="1958975"/>
          </a:xfrm>
          <a:custGeom>
            <a:avLst/>
            <a:gdLst>
              <a:gd name="T0" fmla="*/ 0 w 184"/>
              <a:gd name="T1" fmla="*/ 0 h 1234"/>
              <a:gd name="T2" fmla="*/ 0 w 184"/>
              <a:gd name="T3" fmla="*/ 1234 h 1234"/>
              <a:gd name="T4" fmla="*/ 184 w 184"/>
              <a:gd name="T5" fmla="*/ 1234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" h="1234">
                <a:moveTo>
                  <a:pt x="0" y="0"/>
                </a:moveTo>
                <a:lnTo>
                  <a:pt x="0" y="1234"/>
                </a:lnTo>
                <a:lnTo>
                  <a:pt x="184" y="12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399" name="Line 140"/>
          <p:cNvSpPr>
            <a:spLocks noChangeShapeType="1"/>
          </p:cNvSpPr>
          <p:nvPr/>
        </p:nvSpPr>
        <p:spPr bwMode="auto">
          <a:xfrm>
            <a:off x="4060826" y="181094"/>
            <a:ext cx="0" cy="196056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00" name="Freeform 141"/>
          <p:cNvSpPr>
            <a:spLocks/>
          </p:cNvSpPr>
          <p:nvPr/>
        </p:nvSpPr>
        <p:spPr bwMode="auto">
          <a:xfrm>
            <a:off x="4059239" y="2143244"/>
            <a:ext cx="1588" cy="1016000"/>
          </a:xfrm>
          <a:custGeom>
            <a:avLst/>
            <a:gdLst>
              <a:gd name="T0" fmla="*/ 0 w 1"/>
              <a:gd name="T1" fmla="*/ 640 h 640"/>
              <a:gd name="T2" fmla="*/ 0 w 1"/>
              <a:gd name="T3" fmla="*/ 0 h 640"/>
              <a:gd name="T4" fmla="*/ 1 w 1"/>
              <a:gd name="T5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40">
                <a:moveTo>
                  <a:pt x="0" y="640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01" name="Rectangle 142"/>
          <p:cNvSpPr>
            <a:spLocks noChangeArrowheads="1"/>
          </p:cNvSpPr>
          <p:nvPr/>
        </p:nvSpPr>
        <p:spPr bwMode="auto">
          <a:xfrm>
            <a:off x="4374091" y="4129935"/>
            <a:ext cx="76155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A/India/P153017/</a:t>
            </a:r>
            <a:r>
              <a:rPr kumimoji="0" lang="ja-JP" altLang="ja-JP" sz="600" dirty="0" smtClean="0">
                <a:solidFill>
                  <a:srgbClr val="FF0000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02" name="Freeform 143"/>
          <p:cNvSpPr>
            <a:spLocks/>
          </p:cNvSpPr>
          <p:nvPr/>
        </p:nvSpPr>
        <p:spPr bwMode="auto">
          <a:xfrm>
            <a:off x="4059239" y="3160831"/>
            <a:ext cx="290513" cy="1016000"/>
          </a:xfrm>
          <a:custGeom>
            <a:avLst/>
            <a:gdLst>
              <a:gd name="T0" fmla="*/ 0 w 183"/>
              <a:gd name="T1" fmla="*/ 0 h 640"/>
              <a:gd name="T2" fmla="*/ 0 w 183"/>
              <a:gd name="T3" fmla="*/ 640 h 640"/>
              <a:gd name="T4" fmla="*/ 183 w 183"/>
              <a:gd name="T5" fmla="*/ 64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640">
                <a:moveTo>
                  <a:pt x="0" y="0"/>
                </a:moveTo>
                <a:lnTo>
                  <a:pt x="0" y="640"/>
                </a:lnTo>
                <a:lnTo>
                  <a:pt x="183" y="64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03" name="Freeform 144"/>
          <p:cNvSpPr>
            <a:spLocks/>
          </p:cNvSpPr>
          <p:nvPr/>
        </p:nvSpPr>
        <p:spPr bwMode="auto">
          <a:xfrm>
            <a:off x="4056064" y="3159244"/>
            <a:ext cx="3175" cy="563563"/>
          </a:xfrm>
          <a:custGeom>
            <a:avLst/>
            <a:gdLst>
              <a:gd name="T0" fmla="*/ 0 w 2"/>
              <a:gd name="T1" fmla="*/ 355 h 355"/>
              <a:gd name="T2" fmla="*/ 0 w 2"/>
              <a:gd name="T3" fmla="*/ 0 h 355"/>
              <a:gd name="T4" fmla="*/ 2 w 2"/>
              <a:gd name="T5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55">
                <a:moveTo>
                  <a:pt x="0" y="355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04" name="Rectangle 145"/>
          <p:cNvSpPr>
            <a:spLocks noChangeArrowheads="1"/>
          </p:cNvSpPr>
          <p:nvPr/>
        </p:nvSpPr>
        <p:spPr bwMode="auto">
          <a:xfrm>
            <a:off x="4221691" y="4202960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A/Nepal/1475/2015</a:t>
            </a:r>
          </a:p>
        </p:txBody>
      </p:sp>
      <p:sp>
        <p:nvSpPr>
          <p:cNvPr id="405" name="Freeform 146"/>
          <p:cNvSpPr>
            <a:spLocks/>
          </p:cNvSpPr>
          <p:nvPr/>
        </p:nvSpPr>
        <p:spPr bwMode="auto">
          <a:xfrm>
            <a:off x="4197351" y="4251444"/>
            <a:ext cx="0" cy="34925"/>
          </a:xfrm>
          <a:custGeom>
            <a:avLst/>
            <a:gdLst>
              <a:gd name="T0" fmla="*/ 22 h 22"/>
              <a:gd name="T1" fmla="*/ 0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2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06" name="Rectangle 147"/>
          <p:cNvSpPr>
            <a:spLocks noChangeArrowheads="1"/>
          </p:cNvSpPr>
          <p:nvPr/>
        </p:nvSpPr>
        <p:spPr bwMode="auto">
          <a:xfrm>
            <a:off x="4225924" y="427598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A/Nepal/1400/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07" name="Freeform 148"/>
          <p:cNvSpPr>
            <a:spLocks/>
          </p:cNvSpPr>
          <p:nvPr/>
        </p:nvSpPr>
        <p:spPr bwMode="auto">
          <a:xfrm>
            <a:off x="4197351" y="4289544"/>
            <a:ext cx="0" cy="34925"/>
          </a:xfrm>
          <a:custGeom>
            <a:avLst/>
            <a:gdLst>
              <a:gd name="T0" fmla="*/ 0 h 22"/>
              <a:gd name="T1" fmla="*/ 22 h 22"/>
              <a:gd name="T2" fmla="*/ 22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lnTo>
                  <a:pt x="0" y="22"/>
                </a:lnTo>
                <a:lnTo>
                  <a:pt x="0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08" name="Freeform 149"/>
          <p:cNvSpPr>
            <a:spLocks/>
          </p:cNvSpPr>
          <p:nvPr/>
        </p:nvSpPr>
        <p:spPr bwMode="auto">
          <a:xfrm>
            <a:off x="4056064" y="3725981"/>
            <a:ext cx="141288" cy="561975"/>
          </a:xfrm>
          <a:custGeom>
            <a:avLst/>
            <a:gdLst>
              <a:gd name="T0" fmla="*/ 0 w 89"/>
              <a:gd name="T1" fmla="*/ 0 h 354"/>
              <a:gd name="T2" fmla="*/ 0 w 89"/>
              <a:gd name="T3" fmla="*/ 354 h 354"/>
              <a:gd name="T4" fmla="*/ 89 w 89"/>
              <a:gd name="T5" fmla="*/ 354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" h="354">
                <a:moveTo>
                  <a:pt x="0" y="0"/>
                </a:moveTo>
                <a:lnTo>
                  <a:pt x="0" y="354"/>
                </a:lnTo>
                <a:lnTo>
                  <a:pt x="89" y="35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09" name="Freeform 150"/>
          <p:cNvSpPr>
            <a:spLocks/>
          </p:cNvSpPr>
          <p:nvPr/>
        </p:nvSpPr>
        <p:spPr bwMode="auto">
          <a:xfrm>
            <a:off x="3989389" y="3724394"/>
            <a:ext cx="66675" cy="334963"/>
          </a:xfrm>
          <a:custGeom>
            <a:avLst/>
            <a:gdLst>
              <a:gd name="T0" fmla="*/ 0 w 42"/>
              <a:gd name="T1" fmla="*/ 211 h 211"/>
              <a:gd name="T2" fmla="*/ 0 w 42"/>
              <a:gd name="T3" fmla="*/ 0 h 211"/>
              <a:gd name="T4" fmla="*/ 42 w 42"/>
              <a:gd name="T5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11">
                <a:moveTo>
                  <a:pt x="0" y="211"/>
                </a:moveTo>
                <a:lnTo>
                  <a:pt x="0" y="0"/>
                </a:lnTo>
                <a:lnTo>
                  <a:pt x="4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10" name="Rectangle 151"/>
          <p:cNvSpPr>
            <a:spLocks noChangeArrowheads="1"/>
          </p:cNvSpPr>
          <p:nvPr/>
        </p:nvSpPr>
        <p:spPr bwMode="auto">
          <a:xfrm>
            <a:off x="4357689" y="4349010"/>
            <a:ext cx="1194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A/Washington/23/2015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EPI587757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11" name="Freeform 152"/>
          <p:cNvSpPr>
            <a:spLocks/>
          </p:cNvSpPr>
          <p:nvPr/>
        </p:nvSpPr>
        <p:spPr bwMode="auto">
          <a:xfrm>
            <a:off x="3989389" y="4062531"/>
            <a:ext cx="365125" cy="334963"/>
          </a:xfrm>
          <a:custGeom>
            <a:avLst/>
            <a:gdLst>
              <a:gd name="T0" fmla="*/ 0 w 230"/>
              <a:gd name="T1" fmla="*/ 0 h 211"/>
              <a:gd name="T2" fmla="*/ 0 w 230"/>
              <a:gd name="T3" fmla="*/ 211 h 211"/>
              <a:gd name="T4" fmla="*/ 230 w 230"/>
              <a:gd name="T5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0" h="211">
                <a:moveTo>
                  <a:pt x="0" y="0"/>
                </a:moveTo>
                <a:lnTo>
                  <a:pt x="0" y="211"/>
                </a:lnTo>
                <a:lnTo>
                  <a:pt x="230" y="21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12" name="Freeform 153"/>
          <p:cNvSpPr>
            <a:spLocks/>
          </p:cNvSpPr>
          <p:nvPr/>
        </p:nvSpPr>
        <p:spPr bwMode="auto">
          <a:xfrm>
            <a:off x="3916364" y="4060944"/>
            <a:ext cx="73025" cy="203200"/>
          </a:xfrm>
          <a:custGeom>
            <a:avLst/>
            <a:gdLst>
              <a:gd name="T0" fmla="*/ 0 w 46"/>
              <a:gd name="T1" fmla="*/ 128 h 128"/>
              <a:gd name="T2" fmla="*/ 0 w 46"/>
              <a:gd name="T3" fmla="*/ 0 h 128"/>
              <a:gd name="T4" fmla="*/ 46 w 46"/>
              <a:gd name="T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128">
                <a:moveTo>
                  <a:pt x="0" y="128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13" name="Rectangle 154"/>
          <p:cNvSpPr>
            <a:spLocks noChangeArrowheads="1"/>
          </p:cNvSpPr>
          <p:nvPr/>
        </p:nvSpPr>
        <p:spPr bwMode="auto">
          <a:xfrm>
            <a:off x="3922714" y="4423622"/>
            <a:ext cx="109517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A/Brisbane/35/2015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EPI636057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14" name="Freeform 155"/>
          <p:cNvSpPr>
            <a:spLocks/>
          </p:cNvSpPr>
          <p:nvPr/>
        </p:nvSpPr>
        <p:spPr bwMode="auto">
          <a:xfrm>
            <a:off x="3916364" y="4267319"/>
            <a:ext cx="3175" cy="203200"/>
          </a:xfrm>
          <a:custGeom>
            <a:avLst/>
            <a:gdLst>
              <a:gd name="T0" fmla="*/ 0 w 2"/>
              <a:gd name="T1" fmla="*/ 0 h 128"/>
              <a:gd name="T2" fmla="*/ 0 w 2"/>
              <a:gd name="T3" fmla="*/ 128 h 128"/>
              <a:gd name="T4" fmla="*/ 2 w 2"/>
              <a:gd name="T5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28">
                <a:moveTo>
                  <a:pt x="0" y="0"/>
                </a:moveTo>
                <a:lnTo>
                  <a:pt x="0" y="128"/>
                </a:lnTo>
                <a:lnTo>
                  <a:pt x="2" y="128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15" name="Freeform 156"/>
          <p:cNvSpPr>
            <a:spLocks/>
          </p:cNvSpPr>
          <p:nvPr/>
        </p:nvSpPr>
        <p:spPr bwMode="auto">
          <a:xfrm>
            <a:off x="3340101" y="4265731"/>
            <a:ext cx="576263" cy="173038"/>
          </a:xfrm>
          <a:custGeom>
            <a:avLst/>
            <a:gdLst>
              <a:gd name="T0" fmla="*/ 0 w 363"/>
              <a:gd name="T1" fmla="*/ 109 h 109"/>
              <a:gd name="T2" fmla="*/ 0 w 363"/>
              <a:gd name="T3" fmla="*/ 0 h 109"/>
              <a:gd name="T4" fmla="*/ 363 w 363"/>
              <a:gd name="T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3" h="109">
                <a:moveTo>
                  <a:pt x="0" y="109"/>
                </a:moveTo>
                <a:lnTo>
                  <a:pt x="0" y="0"/>
                </a:lnTo>
                <a:lnTo>
                  <a:pt x="36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16" name="Rectangle 157"/>
          <p:cNvSpPr>
            <a:spLocks noChangeArrowheads="1"/>
          </p:cNvSpPr>
          <p:nvPr/>
        </p:nvSpPr>
        <p:spPr bwMode="auto">
          <a:xfrm>
            <a:off x="3495676" y="4496647"/>
            <a:ext cx="100530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A/SAGA/22/2015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EPI638809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17" name="Freeform 158"/>
          <p:cNvSpPr>
            <a:spLocks/>
          </p:cNvSpPr>
          <p:nvPr/>
        </p:nvSpPr>
        <p:spPr bwMode="auto">
          <a:xfrm>
            <a:off x="3348039" y="4543544"/>
            <a:ext cx="144463" cy="73025"/>
          </a:xfrm>
          <a:custGeom>
            <a:avLst/>
            <a:gdLst>
              <a:gd name="T0" fmla="*/ 0 w 91"/>
              <a:gd name="T1" fmla="*/ 46 h 46"/>
              <a:gd name="T2" fmla="*/ 0 w 91"/>
              <a:gd name="T3" fmla="*/ 0 h 46"/>
              <a:gd name="T4" fmla="*/ 91 w 91"/>
              <a:gd name="T5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46">
                <a:moveTo>
                  <a:pt x="0" y="46"/>
                </a:moveTo>
                <a:lnTo>
                  <a:pt x="0" y="0"/>
                </a:lnTo>
                <a:lnTo>
                  <a:pt x="9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18" name="Rectangle 159"/>
          <p:cNvSpPr>
            <a:spLocks noChangeArrowheads="1"/>
          </p:cNvSpPr>
          <p:nvPr/>
        </p:nvSpPr>
        <p:spPr bwMode="auto">
          <a:xfrm>
            <a:off x="3790951" y="4569672"/>
            <a:ext cx="95834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A/Laos/56/2015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EPI626123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19" name="Freeform 160"/>
          <p:cNvSpPr>
            <a:spLocks/>
          </p:cNvSpPr>
          <p:nvPr/>
        </p:nvSpPr>
        <p:spPr bwMode="auto">
          <a:xfrm>
            <a:off x="3348039" y="4618156"/>
            <a:ext cx="438150" cy="34925"/>
          </a:xfrm>
          <a:custGeom>
            <a:avLst/>
            <a:gdLst>
              <a:gd name="T0" fmla="*/ 0 w 276"/>
              <a:gd name="T1" fmla="*/ 22 h 22"/>
              <a:gd name="T2" fmla="*/ 0 w 276"/>
              <a:gd name="T3" fmla="*/ 0 h 22"/>
              <a:gd name="T4" fmla="*/ 276 w 276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6" h="22">
                <a:moveTo>
                  <a:pt x="0" y="22"/>
                </a:moveTo>
                <a:lnTo>
                  <a:pt x="0" y="0"/>
                </a:lnTo>
                <a:lnTo>
                  <a:pt x="276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20" name="Rectangle 161"/>
          <p:cNvSpPr>
            <a:spLocks noChangeArrowheads="1"/>
          </p:cNvSpPr>
          <p:nvPr/>
        </p:nvSpPr>
        <p:spPr bwMode="auto">
          <a:xfrm>
            <a:off x="3495676" y="4642697"/>
            <a:ext cx="115070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A/Stockholm/28/2015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EPI624743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21" name="Freeform 162"/>
          <p:cNvSpPr>
            <a:spLocks/>
          </p:cNvSpPr>
          <p:nvPr/>
        </p:nvSpPr>
        <p:spPr bwMode="auto">
          <a:xfrm>
            <a:off x="3348039" y="4656256"/>
            <a:ext cx="144463" cy="34925"/>
          </a:xfrm>
          <a:custGeom>
            <a:avLst/>
            <a:gdLst>
              <a:gd name="T0" fmla="*/ 0 w 91"/>
              <a:gd name="T1" fmla="*/ 0 h 22"/>
              <a:gd name="T2" fmla="*/ 0 w 91"/>
              <a:gd name="T3" fmla="*/ 22 h 22"/>
              <a:gd name="T4" fmla="*/ 91 w 91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22">
                <a:moveTo>
                  <a:pt x="0" y="0"/>
                </a:moveTo>
                <a:lnTo>
                  <a:pt x="0" y="22"/>
                </a:lnTo>
                <a:lnTo>
                  <a:pt x="91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22" name="Line 163"/>
          <p:cNvSpPr>
            <a:spLocks noChangeShapeType="1"/>
          </p:cNvSpPr>
          <p:nvPr/>
        </p:nvSpPr>
        <p:spPr bwMode="auto">
          <a:xfrm>
            <a:off x="3348039" y="4619744"/>
            <a:ext cx="0" cy="7143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23" name="Freeform 164"/>
          <p:cNvSpPr>
            <a:spLocks/>
          </p:cNvSpPr>
          <p:nvPr/>
        </p:nvSpPr>
        <p:spPr bwMode="auto">
          <a:xfrm>
            <a:off x="3340101" y="4441944"/>
            <a:ext cx="7938" cy="176213"/>
          </a:xfrm>
          <a:custGeom>
            <a:avLst/>
            <a:gdLst>
              <a:gd name="T0" fmla="*/ 0 w 5"/>
              <a:gd name="T1" fmla="*/ 0 h 111"/>
              <a:gd name="T2" fmla="*/ 0 w 5"/>
              <a:gd name="T3" fmla="*/ 111 h 111"/>
              <a:gd name="T4" fmla="*/ 5 w 5"/>
              <a:gd name="T5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11">
                <a:moveTo>
                  <a:pt x="0" y="0"/>
                </a:moveTo>
                <a:lnTo>
                  <a:pt x="0" y="111"/>
                </a:lnTo>
                <a:lnTo>
                  <a:pt x="5" y="11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24" name="Freeform 165"/>
          <p:cNvSpPr>
            <a:spLocks/>
          </p:cNvSpPr>
          <p:nvPr/>
        </p:nvSpPr>
        <p:spPr bwMode="auto">
          <a:xfrm>
            <a:off x="3317876" y="4440356"/>
            <a:ext cx="22225" cy="654050"/>
          </a:xfrm>
          <a:custGeom>
            <a:avLst/>
            <a:gdLst>
              <a:gd name="T0" fmla="*/ 0 w 14"/>
              <a:gd name="T1" fmla="*/ 412 h 412"/>
              <a:gd name="T2" fmla="*/ 0 w 14"/>
              <a:gd name="T3" fmla="*/ 0 h 412"/>
              <a:gd name="T4" fmla="*/ 14 w 14"/>
              <a:gd name="T5" fmla="*/ 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412">
                <a:moveTo>
                  <a:pt x="0" y="412"/>
                </a:moveTo>
                <a:lnTo>
                  <a:pt x="0" y="0"/>
                </a:lnTo>
                <a:lnTo>
                  <a:pt x="14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25" name="Rectangle 166"/>
          <p:cNvSpPr>
            <a:spLocks noChangeArrowheads="1"/>
          </p:cNvSpPr>
          <p:nvPr/>
        </p:nvSpPr>
        <p:spPr bwMode="auto">
          <a:xfrm>
            <a:off x="4792663" y="4715722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A/Nepal/1600/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26" name="Freeform 167"/>
          <p:cNvSpPr>
            <a:spLocks/>
          </p:cNvSpPr>
          <p:nvPr/>
        </p:nvSpPr>
        <p:spPr bwMode="auto">
          <a:xfrm>
            <a:off x="4484689" y="4764206"/>
            <a:ext cx="292100" cy="34925"/>
          </a:xfrm>
          <a:custGeom>
            <a:avLst/>
            <a:gdLst>
              <a:gd name="T0" fmla="*/ 0 w 184"/>
              <a:gd name="T1" fmla="*/ 22 h 22"/>
              <a:gd name="T2" fmla="*/ 0 w 184"/>
              <a:gd name="T3" fmla="*/ 0 h 22"/>
              <a:gd name="T4" fmla="*/ 184 w 184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" h="22">
                <a:moveTo>
                  <a:pt x="0" y="22"/>
                </a:moveTo>
                <a:lnTo>
                  <a:pt x="0" y="0"/>
                </a:lnTo>
                <a:lnTo>
                  <a:pt x="184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27" name="Rectangle 168"/>
          <p:cNvSpPr>
            <a:spLocks noChangeArrowheads="1"/>
          </p:cNvSpPr>
          <p:nvPr/>
        </p:nvSpPr>
        <p:spPr bwMode="auto">
          <a:xfrm>
            <a:off x="4645025" y="479033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A/Nepal/1630/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28" name="Freeform 169"/>
          <p:cNvSpPr>
            <a:spLocks/>
          </p:cNvSpPr>
          <p:nvPr/>
        </p:nvSpPr>
        <p:spPr bwMode="auto">
          <a:xfrm>
            <a:off x="4484689" y="4802306"/>
            <a:ext cx="144463" cy="34925"/>
          </a:xfrm>
          <a:custGeom>
            <a:avLst/>
            <a:gdLst>
              <a:gd name="T0" fmla="*/ 0 w 91"/>
              <a:gd name="T1" fmla="*/ 0 h 22"/>
              <a:gd name="T2" fmla="*/ 0 w 91"/>
              <a:gd name="T3" fmla="*/ 22 h 22"/>
              <a:gd name="T4" fmla="*/ 91 w 91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22">
                <a:moveTo>
                  <a:pt x="0" y="0"/>
                </a:moveTo>
                <a:lnTo>
                  <a:pt x="0" y="22"/>
                </a:lnTo>
                <a:lnTo>
                  <a:pt x="91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29" name="Freeform 170"/>
          <p:cNvSpPr>
            <a:spLocks/>
          </p:cNvSpPr>
          <p:nvPr/>
        </p:nvSpPr>
        <p:spPr bwMode="auto">
          <a:xfrm>
            <a:off x="4192589" y="4800719"/>
            <a:ext cx="292100" cy="53975"/>
          </a:xfrm>
          <a:custGeom>
            <a:avLst/>
            <a:gdLst>
              <a:gd name="T0" fmla="*/ 0 w 184"/>
              <a:gd name="T1" fmla="*/ 34 h 34"/>
              <a:gd name="T2" fmla="*/ 0 w 184"/>
              <a:gd name="T3" fmla="*/ 0 h 34"/>
              <a:gd name="T4" fmla="*/ 184 w 184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" h="34">
                <a:moveTo>
                  <a:pt x="0" y="34"/>
                </a:moveTo>
                <a:lnTo>
                  <a:pt x="0" y="0"/>
                </a:lnTo>
                <a:lnTo>
                  <a:pt x="184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30" name="Rectangle 171"/>
          <p:cNvSpPr>
            <a:spLocks noChangeArrowheads="1"/>
          </p:cNvSpPr>
          <p:nvPr/>
        </p:nvSpPr>
        <p:spPr bwMode="auto">
          <a:xfrm>
            <a:off x="4635501" y="4863360"/>
            <a:ext cx="104393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A/India/1214/2015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EPI584945</a:t>
            </a: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31" name="Freeform 172"/>
          <p:cNvSpPr>
            <a:spLocks/>
          </p:cNvSpPr>
          <p:nvPr/>
        </p:nvSpPr>
        <p:spPr bwMode="auto">
          <a:xfrm>
            <a:off x="4192589" y="4857869"/>
            <a:ext cx="439738" cy="52388"/>
          </a:xfrm>
          <a:custGeom>
            <a:avLst/>
            <a:gdLst>
              <a:gd name="T0" fmla="*/ 0 w 277"/>
              <a:gd name="T1" fmla="*/ 0 h 33"/>
              <a:gd name="T2" fmla="*/ 0 w 277"/>
              <a:gd name="T3" fmla="*/ 33 h 33"/>
              <a:gd name="T4" fmla="*/ 277 w 277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7" h="33">
                <a:moveTo>
                  <a:pt x="0" y="0"/>
                </a:moveTo>
                <a:lnTo>
                  <a:pt x="0" y="33"/>
                </a:lnTo>
                <a:lnTo>
                  <a:pt x="277" y="3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32" name="Freeform 173"/>
          <p:cNvSpPr>
            <a:spLocks/>
          </p:cNvSpPr>
          <p:nvPr/>
        </p:nvSpPr>
        <p:spPr bwMode="auto">
          <a:xfrm>
            <a:off x="4191001" y="4856281"/>
            <a:ext cx="1588" cy="61913"/>
          </a:xfrm>
          <a:custGeom>
            <a:avLst/>
            <a:gdLst>
              <a:gd name="T0" fmla="*/ 0 w 1"/>
              <a:gd name="T1" fmla="*/ 39 h 39"/>
              <a:gd name="T2" fmla="*/ 0 w 1"/>
              <a:gd name="T3" fmla="*/ 0 h 39"/>
              <a:gd name="T4" fmla="*/ 1 w 1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9">
                <a:moveTo>
                  <a:pt x="0" y="39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33" name="Rectangle 174"/>
          <p:cNvSpPr>
            <a:spLocks noChangeArrowheads="1"/>
          </p:cNvSpPr>
          <p:nvPr/>
        </p:nvSpPr>
        <p:spPr bwMode="auto">
          <a:xfrm>
            <a:off x="4351338" y="493638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A/Nepal/1015/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34" name="Freeform 175"/>
          <p:cNvSpPr>
            <a:spLocks/>
          </p:cNvSpPr>
          <p:nvPr/>
        </p:nvSpPr>
        <p:spPr bwMode="auto">
          <a:xfrm>
            <a:off x="4191001" y="4921369"/>
            <a:ext cx="144463" cy="63500"/>
          </a:xfrm>
          <a:custGeom>
            <a:avLst/>
            <a:gdLst>
              <a:gd name="T0" fmla="*/ 0 w 91"/>
              <a:gd name="T1" fmla="*/ 0 h 40"/>
              <a:gd name="T2" fmla="*/ 0 w 91"/>
              <a:gd name="T3" fmla="*/ 40 h 40"/>
              <a:gd name="T4" fmla="*/ 91 w 91"/>
              <a:gd name="T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40">
                <a:moveTo>
                  <a:pt x="0" y="0"/>
                </a:moveTo>
                <a:lnTo>
                  <a:pt x="0" y="40"/>
                </a:lnTo>
                <a:lnTo>
                  <a:pt x="91" y="4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35" name="Freeform 176"/>
          <p:cNvSpPr>
            <a:spLocks/>
          </p:cNvSpPr>
          <p:nvPr/>
        </p:nvSpPr>
        <p:spPr bwMode="auto">
          <a:xfrm>
            <a:off x="4189414" y="4919781"/>
            <a:ext cx="1588" cy="66675"/>
          </a:xfrm>
          <a:custGeom>
            <a:avLst/>
            <a:gdLst>
              <a:gd name="T0" fmla="*/ 0 w 1"/>
              <a:gd name="T1" fmla="*/ 42 h 42"/>
              <a:gd name="T2" fmla="*/ 0 w 1"/>
              <a:gd name="T3" fmla="*/ 0 h 42"/>
              <a:gd name="T4" fmla="*/ 1 w 1"/>
              <a:gd name="T5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2">
                <a:moveTo>
                  <a:pt x="0" y="42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36" name="Rectangle 177"/>
          <p:cNvSpPr>
            <a:spLocks noChangeArrowheads="1"/>
          </p:cNvSpPr>
          <p:nvPr/>
        </p:nvSpPr>
        <p:spPr bwMode="auto">
          <a:xfrm>
            <a:off x="4335464" y="5009410"/>
            <a:ext cx="1194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A/Washington/19/2015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EPI587813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37" name="Freeform 178"/>
          <p:cNvSpPr>
            <a:spLocks/>
          </p:cNvSpPr>
          <p:nvPr/>
        </p:nvSpPr>
        <p:spPr bwMode="auto">
          <a:xfrm>
            <a:off x="4189414" y="4989631"/>
            <a:ext cx="142875" cy="68263"/>
          </a:xfrm>
          <a:custGeom>
            <a:avLst/>
            <a:gdLst>
              <a:gd name="T0" fmla="*/ 0 w 90"/>
              <a:gd name="T1" fmla="*/ 0 h 43"/>
              <a:gd name="T2" fmla="*/ 0 w 90"/>
              <a:gd name="T3" fmla="*/ 43 h 43"/>
              <a:gd name="T4" fmla="*/ 90 w 90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43">
                <a:moveTo>
                  <a:pt x="0" y="0"/>
                </a:moveTo>
                <a:lnTo>
                  <a:pt x="0" y="43"/>
                </a:lnTo>
                <a:lnTo>
                  <a:pt x="90" y="4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38" name="Freeform 179"/>
          <p:cNvSpPr>
            <a:spLocks/>
          </p:cNvSpPr>
          <p:nvPr/>
        </p:nvSpPr>
        <p:spPr bwMode="auto">
          <a:xfrm>
            <a:off x="4187826" y="4988044"/>
            <a:ext cx="1588" cy="69850"/>
          </a:xfrm>
          <a:custGeom>
            <a:avLst/>
            <a:gdLst>
              <a:gd name="T0" fmla="*/ 0 w 1"/>
              <a:gd name="T1" fmla="*/ 44 h 44"/>
              <a:gd name="T2" fmla="*/ 0 w 1"/>
              <a:gd name="T3" fmla="*/ 0 h 44"/>
              <a:gd name="T4" fmla="*/ 1 w 1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4">
                <a:moveTo>
                  <a:pt x="0" y="44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39" name="Rectangle 180"/>
          <p:cNvSpPr>
            <a:spLocks noChangeArrowheads="1"/>
          </p:cNvSpPr>
          <p:nvPr/>
        </p:nvSpPr>
        <p:spPr bwMode="auto">
          <a:xfrm>
            <a:off x="4203700" y="5082435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A/Nepal/1586/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40" name="Freeform 181"/>
          <p:cNvSpPr>
            <a:spLocks/>
          </p:cNvSpPr>
          <p:nvPr/>
        </p:nvSpPr>
        <p:spPr bwMode="auto">
          <a:xfrm>
            <a:off x="4187826" y="5061069"/>
            <a:ext cx="0" cy="69850"/>
          </a:xfrm>
          <a:custGeom>
            <a:avLst/>
            <a:gdLst>
              <a:gd name="T0" fmla="*/ 0 h 44"/>
              <a:gd name="T1" fmla="*/ 44 h 44"/>
              <a:gd name="T2" fmla="*/ 44 h 4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4">
                <a:moveTo>
                  <a:pt x="0" y="0"/>
                </a:moveTo>
                <a:lnTo>
                  <a:pt x="0" y="44"/>
                </a:lnTo>
                <a:lnTo>
                  <a:pt x="0" y="4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41" name="Freeform 182"/>
          <p:cNvSpPr>
            <a:spLocks/>
          </p:cNvSpPr>
          <p:nvPr/>
        </p:nvSpPr>
        <p:spPr bwMode="auto">
          <a:xfrm>
            <a:off x="4184651" y="5059481"/>
            <a:ext cx="3175" cy="69850"/>
          </a:xfrm>
          <a:custGeom>
            <a:avLst/>
            <a:gdLst>
              <a:gd name="T0" fmla="*/ 0 w 2"/>
              <a:gd name="T1" fmla="*/ 44 h 44"/>
              <a:gd name="T2" fmla="*/ 0 w 2"/>
              <a:gd name="T3" fmla="*/ 0 h 44"/>
              <a:gd name="T4" fmla="*/ 2 w 2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4">
                <a:moveTo>
                  <a:pt x="0" y="44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42" name="Rectangle 183"/>
          <p:cNvSpPr>
            <a:spLocks noChangeArrowheads="1"/>
          </p:cNvSpPr>
          <p:nvPr/>
        </p:nvSpPr>
        <p:spPr bwMode="auto">
          <a:xfrm>
            <a:off x="4346046" y="5157047"/>
            <a:ext cx="7053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A/Nepal/751/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r>
              <a:rPr kumimoji="0" lang="ja-JP" altLang="en-US" sz="600" dirty="0" smtClean="0">
                <a:solidFill>
                  <a:srgbClr val="0000FF"/>
                </a:solidFill>
                <a:ea typeface="Arial"/>
              </a:rPr>
              <a:t>◻</a:t>
            </a:r>
            <a:r>
              <a:rPr kumimoji="0" lang="ja-JP" altLang="en-US" sz="600" dirty="0">
                <a:solidFill>
                  <a:srgbClr val="0000FF"/>
                </a:solidFill>
                <a:ea typeface="Arial"/>
              </a:rPr>
              <a:t>︎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43" name="Freeform 184"/>
          <p:cNvSpPr>
            <a:spLocks/>
          </p:cNvSpPr>
          <p:nvPr/>
        </p:nvSpPr>
        <p:spPr bwMode="auto">
          <a:xfrm>
            <a:off x="4184651" y="5132506"/>
            <a:ext cx="141288" cy="71438"/>
          </a:xfrm>
          <a:custGeom>
            <a:avLst/>
            <a:gdLst>
              <a:gd name="T0" fmla="*/ 0 w 89"/>
              <a:gd name="T1" fmla="*/ 0 h 45"/>
              <a:gd name="T2" fmla="*/ 0 w 89"/>
              <a:gd name="T3" fmla="*/ 45 h 45"/>
              <a:gd name="T4" fmla="*/ 89 w 89"/>
              <a:gd name="T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" h="45">
                <a:moveTo>
                  <a:pt x="0" y="0"/>
                </a:moveTo>
                <a:lnTo>
                  <a:pt x="0" y="45"/>
                </a:lnTo>
                <a:lnTo>
                  <a:pt x="89" y="4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44" name="Freeform 185"/>
          <p:cNvSpPr>
            <a:spLocks/>
          </p:cNvSpPr>
          <p:nvPr/>
        </p:nvSpPr>
        <p:spPr bwMode="auto">
          <a:xfrm>
            <a:off x="4181476" y="5130919"/>
            <a:ext cx="3175" cy="71438"/>
          </a:xfrm>
          <a:custGeom>
            <a:avLst/>
            <a:gdLst>
              <a:gd name="T0" fmla="*/ 0 w 2"/>
              <a:gd name="T1" fmla="*/ 45 h 45"/>
              <a:gd name="T2" fmla="*/ 0 w 2"/>
              <a:gd name="T3" fmla="*/ 0 h 45"/>
              <a:gd name="T4" fmla="*/ 2 w 2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5">
                <a:moveTo>
                  <a:pt x="0" y="45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45" name="Rectangle 186"/>
          <p:cNvSpPr>
            <a:spLocks noChangeArrowheads="1"/>
          </p:cNvSpPr>
          <p:nvPr/>
        </p:nvSpPr>
        <p:spPr bwMode="auto">
          <a:xfrm>
            <a:off x="4471989" y="5230072"/>
            <a:ext cx="112091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A/Louisiana/04/2015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EPI626099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46" name="Freeform 187"/>
          <p:cNvSpPr>
            <a:spLocks/>
          </p:cNvSpPr>
          <p:nvPr/>
        </p:nvSpPr>
        <p:spPr bwMode="auto">
          <a:xfrm>
            <a:off x="4181476" y="5205531"/>
            <a:ext cx="287338" cy="71438"/>
          </a:xfrm>
          <a:custGeom>
            <a:avLst/>
            <a:gdLst>
              <a:gd name="T0" fmla="*/ 0 w 181"/>
              <a:gd name="T1" fmla="*/ 0 h 45"/>
              <a:gd name="T2" fmla="*/ 0 w 181"/>
              <a:gd name="T3" fmla="*/ 45 h 45"/>
              <a:gd name="T4" fmla="*/ 181 w 181"/>
              <a:gd name="T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45">
                <a:moveTo>
                  <a:pt x="0" y="0"/>
                </a:moveTo>
                <a:lnTo>
                  <a:pt x="0" y="45"/>
                </a:lnTo>
                <a:lnTo>
                  <a:pt x="181" y="4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47" name="Freeform 188"/>
          <p:cNvSpPr>
            <a:spLocks/>
          </p:cNvSpPr>
          <p:nvPr/>
        </p:nvSpPr>
        <p:spPr bwMode="auto">
          <a:xfrm>
            <a:off x="4037014" y="5203944"/>
            <a:ext cx="144463" cy="100013"/>
          </a:xfrm>
          <a:custGeom>
            <a:avLst/>
            <a:gdLst>
              <a:gd name="T0" fmla="*/ 0 w 91"/>
              <a:gd name="T1" fmla="*/ 63 h 63"/>
              <a:gd name="T2" fmla="*/ 0 w 91"/>
              <a:gd name="T3" fmla="*/ 0 h 63"/>
              <a:gd name="T4" fmla="*/ 91 w 91"/>
              <a:gd name="T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63">
                <a:moveTo>
                  <a:pt x="0" y="63"/>
                </a:moveTo>
                <a:lnTo>
                  <a:pt x="0" y="0"/>
                </a:lnTo>
                <a:lnTo>
                  <a:pt x="9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48" name="Rectangle 189"/>
          <p:cNvSpPr>
            <a:spLocks noChangeArrowheads="1"/>
          </p:cNvSpPr>
          <p:nvPr/>
        </p:nvSpPr>
        <p:spPr bwMode="auto">
          <a:xfrm>
            <a:off x="4330701" y="5303097"/>
            <a:ext cx="113789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A/Norway/1637/2015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EPI621842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49" name="Freeform 190"/>
          <p:cNvSpPr>
            <a:spLocks/>
          </p:cNvSpPr>
          <p:nvPr/>
        </p:nvSpPr>
        <p:spPr bwMode="auto">
          <a:xfrm>
            <a:off x="4038601" y="5349994"/>
            <a:ext cx="288925" cy="53975"/>
          </a:xfrm>
          <a:custGeom>
            <a:avLst/>
            <a:gdLst>
              <a:gd name="T0" fmla="*/ 0 w 182"/>
              <a:gd name="T1" fmla="*/ 34 h 34"/>
              <a:gd name="T2" fmla="*/ 0 w 182"/>
              <a:gd name="T3" fmla="*/ 0 h 34"/>
              <a:gd name="T4" fmla="*/ 182 w 182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" h="34">
                <a:moveTo>
                  <a:pt x="0" y="34"/>
                </a:moveTo>
                <a:lnTo>
                  <a:pt x="0" y="0"/>
                </a:lnTo>
                <a:lnTo>
                  <a:pt x="18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50" name="Rectangle 191"/>
          <p:cNvSpPr>
            <a:spLocks noChangeArrowheads="1"/>
          </p:cNvSpPr>
          <p:nvPr/>
        </p:nvSpPr>
        <p:spPr bwMode="auto">
          <a:xfrm>
            <a:off x="4043364" y="5376122"/>
            <a:ext cx="10694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A/Brazil/2085/2015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EPI633201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51" name="Freeform 192"/>
          <p:cNvSpPr>
            <a:spLocks/>
          </p:cNvSpPr>
          <p:nvPr/>
        </p:nvSpPr>
        <p:spPr bwMode="auto">
          <a:xfrm>
            <a:off x="4040189" y="5424606"/>
            <a:ext cx="0" cy="34925"/>
          </a:xfrm>
          <a:custGeom>
            <a:avLst/>
            <a:gdLst>
              <a:gd name="T0" fmla="*/ 22 h 22"/>
              <a:gd name="T1" fmla="*/ 0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2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52" name="Rectangle 193"/>
          <p:cNvSpPr>
            <a:spLocks noChangeArrowheads="1"/>
          </p:cNvSpPr>
          <p:nvPr/>
        </p:nvSpPr>
        <p:spPr bwMode="auto">
          <a:xfrm>
            <a:off x="4189414" y="5449147"/>
            <a:ext cx="128351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A/Bangladesh/1097/2015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EPI587845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53" name="Freeform 194"/>
          <p:cNvSpPr>
            <a:spLocks/>
          </p:cNvSpPr>
          <p:nvPr/>
        </p:nvSpPr>
        <p:spPr bwMode="auto">
          <a:xfrm>
            <a:off x="4040189" y="5462706"/>
            <a:ext cx="146050" cy="34925"/>
          </a:xfrm>
          <a:custGeom>
            <a:avLst/>
            <a:gdLst>
              <a:gd name="T0" fmla="*/ 0 w 92"/>
              <a:gd name="T1" fmla="*/ 0 h 22"/>
              <a:gd name="T2" fmla="*/ 0 w 92"/>
              <a:gd name="T3" fmla="*/ 22 h 22"/>
              <a:gd name="T4" fmla="*/ 92 w 92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22">
                <a:moveTo>
                  <a:pt x="0" y="0"/>
                </a:moveTo>
                <a:lnTo>
                  <a:pt x="0" y="22"/>
                </a:lnTo>
                <a:lnTo>
                  <a:pt x="92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54" name="Freeform 195"/>
          <p:cNvSpPr>
            <a:spLocks/>
          </p:cNvSpPr>
          <p:nvPr/>
        </p:nvSpPr>
        <p:spPr bwMode="auto">
          <a:xfrm>
            <a:off x="4038601" y="5407144"/>
            <a:ext cx="1588" cy="53975"/>
          </a:xfrm>
          <a:custGeom>
            <a:avLst/>
            <a:gdLst>
              <a:gd name="T0" fmla="*/ 0 w 1"/>
              <a:gd name="T1" fmla="*/ 0 h 34"/>
              <a:gd name="T2" fmla="*/ 0 w 1"/>
              <a:gd name="T3" fmla="*/ 34 h 34"/>
              <a:gd name="T4" fmla="*/ 1 w 1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4">
                <a:moveTo>
                  <a:pt x="0" y="0"/>
                </a:moveTo>
                <a:lnTo>
                  <a:pt x="0" y="34"/>
                </a:lnTo>
                <a:lnTo>
                  <a:pt x="1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55" name="Freeform 196"/>
          <p:cNvSpPr>
            <a:spLocks/>
          </p:cNvSpPr>
          <p:nvPr/>
        </p:nvSpPr>
        <p:spPr bwMode="auto">
          <a:xfrm>
            <a:off x="4037014" y="5307131"/>
            <a:ext cx="1588" cy="98425"/>
          </a:xfrm>
          <a:custGeom>
            <a:avLst/>
            <a:gdLst>
              <a:gd name="T0" fmla="*/ 0 w 1"/>
              <a:gd name="T1" fmla="*/ 0 h 62"/>
              <a:gd name="T2" fmla="*/ 0 w 1"/>
              <a:gd name="T3" fmla="*/ 62 h 62"/>
              <a:gd name="T4" fmla="*/ 1 w 1"/>
              <a:gd name="T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2">
                <a:moveTo>
                  <a:pt x="0" y="0"/>
                </a:moveTo>
                <a:lnTo>
                  <a:pt x="0" y="62"/>
                </a:lnTo>
                <a:lnTo>
                  <a:pt x="1" y="6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56" name="Freeform 197"/>
          <p:cNvSpPr>
            <a:spLocks/>
          </p:cNvSpPr>
          <p:nvPr/>
        </p:nvSpPr>
        <p:spPr bwMode="auto">
          <a:xfrm>
            <a:off x="3616326" y="5305544"/>
            <a:ext cx="420688" cy="130175"/>
          </a:xfrm>
          <a:custGeom>
            <a:avLst/>
            <a:gdLst>
              <a:gd name="T0" fmla="*/ 0 w 265"/>
              <a:gd name="T1" fmla="*/ 82 h 82"/>
              <a:gd name="T2" fmla="*/ 0 w 265"/>
              <a:gd name="T3" fmla="*/ 0 h 82"/>
              <a:gd name="T4" fmla="*/ 265 w 265"/>
              <a:gd name="T5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5" h="82">
                <a:moveTo>
                  <a:pt x="0" y="82"/>
                </a:moveTo>
                <a:lnTo>
                  <a:pt x="0" y="0"/>
                </a:lnTo>
                <a:lnTo>
                  <a:pt x="265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57" name="Rectangle 198"/>
          <p:cNvSpPr>
            <a:spLocks noChangeArrowheads="1"/>
          </p:cNvSpPr>
          <p:nvPr/>
        </p:nvSpPr>
        <p:spPr bwMode="auto">
          <a:xfrm>
            <a:off x="4478339" y="5523760"/>
            <a:ext cx="120210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A/Colombia/4522/2015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EPI586608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58" name="Freeform 199"/>
          <p:cNvSpPr>
            <a:spLocks/>
          </p:cNvSpPr>
          <p:nvPr/>
        </p:nvSpPr>
        <p:spPr bwMode="auto">
          <a:xfrm>
            <a:off x="3616326" y="5438894"/>
            <a:ext cx="858838" cy="131763"/>
          </a:xfrm>
          <a:custGeom>
            <a:avLst/>
            <a:gdLst>
              <a:gd name="T0" fmla="*/ 0 w 541"/>
              <a:gd name="T1" fmla="*/ 0 h 83"/>
              <a:gd name="T2" fmla="*/ 0 w 541"/>
              <a:gd name="T3" fmla="*/ 83 h 83"/>
              <a:gd name="T4" fmla="*/ 541 w 541"/>
              <a:gd name="T5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1" h="83">
                <a:moveTo>
                  <a:pt x="0" y="0"/>
                </a:moveTo>
                <a:lnTo>
                  <a:pt x="0" y="83"/>
                </a:lnTo>
                <a:lnTo>
                  <a:pt x="541" y="8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59" name="Freeform 200"/>
          <p:cNvSpPr>
            <a:spLocks/>
          </p:cNvSpPr>
          <p:nvPr/>
        </p:nvSpPr>
        <p:spPr bwMode="auto">
          <a:xfrm>
            <a:off x="3598864" y="5437306"/>
            <a:ext cx="17463" cy="120650"/>
          </a:xfrm>
          <a:custGeom>
            <a:avLst/>
            <a:gdLst>
              <a:gd name="T0" fmla="*/ 0 w 11"/>
              <a:gd name="T1" fmla="*/ 76 h 76"/>
              <a:gd name="T2" fmla="*/ 0 w 11"/>
              <a:gd name="T3" fmla="*/ 0 h 76"/>
              <a:gd name="T4" fmla="*/ 11 w 11"/>
              <a:gd name="T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76">
                <a:moveTo>
                  <a:pt x="0" y="76"/>
                </a:moveTo>
                <a:lnTo>
                  <a:pt x="0" y="0"/>
                </a:lnTo>
                <a:lnTo>
                  <a:pt x="1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60" name="Rectangle 201"/>
          <p:cNvSpPr>
            <a:spLocks noChangeArrowheads="1"/>
          </p:cNvSpPr>
          <p:nvPr/>
        </p:nvSpPr>
        <p:spPr bwMode="auto">
          <a:xfrm>
            <a:off x="4041776" y="5596785"/>
            <a:ext cx="1194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A/Washington/59/2014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EPI567695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61" name="Freeform 202"/>
          <p:cNvSpPr>
            <a:spLocks/>
          </p:cNvSpPr>
          <p:nvPr/>
        </p:nvSpPr>
        <p:spPr bwMode="auto">
          <a:xfrm>
            <a:off x="3892551" y="5643681"/>
            <a:ext cx="146050" cy="34925"/>
          </a:xfrm>
          <a:custGeom>
            <a:avLst/>
            <a:gdLst>
              <a:gd name="T0" fmla="*/ 0 w 92"/>
              <a:gd name="T1" fmla="*/ 22 h 22"/>
              <a:gd name="T2" fmla="*/ 0 w 92"/>
              <a:gd name="T3" fmla="*/ 0 h 22"/>
              <a:gd name="T4" fmla="*/ 92 w 92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22">
                <a:moveTo>
                  <a:pt x="0" y="22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462" name="Rectangle 203"/>
          <p:cNvSpPr>
            <a:spLocks noChangeArrowheads="1"/>
          </p:cNvSpPr>
          <p:nvPr/>
        </p:nvSpPr>
        <p:spPr bwMode="auto">
          <a:xfrm>
            <a:off x="3895726" y="5669810"/>
            <a:ext cx="103874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A/Oman/562/2015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EPI672511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463" name="Freeform 204"/>
          <p:cNvSpPr>
            <a:spLocks/>
          </p:cNvSpPr>
          <p:nvPr/>
        </p:nvSpPr>
        <p:spPr bwMode="auto">
          <a:xfrm>
            <a:off x="3892551" y="5681781"/>
            <a:ext cx="0" cy="34925"/>
          </a:xfrm>
          <a:custGeom>
            <a:avLst/>
            <a:gdLst>
              <a:gd name="T0" fmla="*/ 0 h 22"/>
              <a:gd name="T1" fmla="*/ 22 h 22"/>
              <a:gd name="T2" fmla="*/ 22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lnTo>
                  <a:pt x="0" y="22"/>
                </a:lnTo>
                <a:lnTo>
                  <a:pt x="0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64" name="Freeform 206"/>
          <p:cNvSpPr>
            <a:spLocks/>
          </p:cNvSpPr>
          <p:nvPr/>
        </p:nvSpPr>
        <p:spPr bwMode="auto">
          <a:xfrm>
            <a:off x="3598863" y="5561131"/>
            <a:ext cx="293688" cy="119063"/>
          </a:xfrm>
          <a:custGeom>
            <a:avLst/>
            <a:gdLst>
              <a:gd name="T0" fmla="*/ 0 w 185"/>
              <a:gd name="T1" fmla="*/ 0 h 75"/>
              <a:gd name="T2" fmla="*/ 0 w 185"/>
              <a:gd name="T3" fmla="*/ 75 h 75"/>
              <a:gd name="T4" fmla="*/ 185 w 185"/>
              <a:gd name="T5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5" h="75">
                <a:moveTo>
                  <a:pt x="0" y="0"/>
                </a:moveTo>
                <a:lnTo>
                  <a:pt x="0" y="75"/>
                </a:lnTo>
                <a:lnTo>
                  <a:pt x="185" y="7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65" name="Freeform 207"/>
          <p:cNvSpPr>
            <a:spLocks/>
          </p:cNvSpPr>
          <p:nvPr/>
        </p:nvSpPr>
        <p:spPr bwMode="auto">
          <a:xfrm>
            <a:off x="3589338" y="5559544"/>
            <a:ext cx="9525" cy="192088"/>
          </a:xfrm>
          <a:custGeom>
            <a:avLst/>
            <a:gdLst>
              <a:gd name="T0" fmla="*/ 0 w 6"/>
              <a:gd name="T1" fmla="*/ 121 h 121"/>
              <a:gd name="T2" fmla="*/ 0 w 6"/>
              <a:gd name="T3" fmla="*/ 0 h 121"/>
              <a:gd name="T4" fmla="*/ 6 w 6"/>
              <a:gd name="T5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21">
                <a:moveTo>
                  <a:pt x="0" y="121"/>
                </a:moveTo>
                <a:lnTo>
                  <a:pt x="0" y="0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66" name="Rectangle 208"/>
          <p:cNvSpPr>
            <a:spLocks noChangeArrowheads="1"/>
          </p:cNvSpPr>
          <p:nvPr/>
        </p:nvSpPr>
        <p:spPr bwMode="auto">
          <a:xfrm>
            <a:off x="4424363" y="5742771"/>
            <a:ext cx="138597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A/Hunan-Kaifu/SWL18/2015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EPI586377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67" name="Freeform 209"/>
          <p:cNvSpPr>
            <a:spLocks/>
          </p:cNvSpPr>
          <p:nvPr/>
        </p:nvSpPr>
        <p:spPr bwMode="auto">
          <a:xfrm>
            <a:off x="4129088" y="5791319"/>
            <a:ext cx="292100" cy="34925"/>
          </a:xfrm>
          <a:custGeom>
            <a:avLst/>
            <a:gdLst>
              <a:gd name="T0" fmla="*/ 0 w 184"/>
              <a:gd name="T1" fmla="*/ 22 h 22"/>
              <a:gd name="T2" fmla="*/ 0 w 184"/>
              <a:gd name="T3" fmla="*/ 0 h 22"/>
              <a:gd name="T4" fmla="*/ 184 w 184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" h="22">
                <a:moveTo>
                  <a:pt x="0" y="22"/>
                </a:moveTo>
                <a:lnTo>
                  <a:pt x="0" y="0"/>
                </a:lnTo>
                <a:lnTo>
                  <a:pt x="184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68" name="Rectangle 210"/>
          <p:cNvSpPr>
            <a:spLocks noChangeArrowheads="1"/>
          </p:cNvSpPr>
          <p:nvPr/>
        </p:nvSpPr>
        <p:spPr bwMode="auto">
          <a:xfrm>
            <a:off x="4149195" y="5815796"/>
            <a:ext cx="7053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A/Nepal/489/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r>
              <a:rPr kumimoji="0" lang="ja-JP" altLang="en-US" sz="600" dirty="0" smtClean="0">
                <a:solidFill>
                  <a:srgbClr val="0000FF"/>
                </a:solidFill>
                <a:ea typeface="Arial"/>
              </a:rPr>
              <a:t>◻</a:t>
            </a:r>
            <a:r>
              <a:rPr kumimoji="0" lang="ja-JP" altLang="en-US" sz="600" dirty="0">
                <a:solidFill>
                  <a:srgbClr val="0000FF"/>
                </a:solidFill>
                <a:ea typeface="Arial"/>
              </a:rPr>
              <a:t>︎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69" name="Freeform 211"/>
          <p:cNvSpPr>
            <a:spLocks/>
          </p:cNvSpPr>
          <p:nvPr/>
        </p:nvSpPr>
        <p:spPr bwMode="auto">
          <a:xfrm>
            <a:off x="4129088" y="5829419"/>
            <a:ext cx="0" cy="34925"/>
          </a:xfrm>
          <a:custGeom>
            <a:avLst/>
            <a:gdLst>
              <a:gd name="T0" fmla="*/ 0 h 22"/>
              <a:gd name="T1" fmla="*/ 22 h 22"/>
              <a:gd name="T2" fmla="*/ 22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lnTo>
                  <a:pt x="0" y="22"/>
                </a:lnTo>
                <a:lnTo>
                  <a:pt x="0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70" name="Freeform 212"/>
          <p:cNvSpPr>
            <a:spLocks/>
          </p:cNvSpPr>
          <p:nvPr/>
        </p:nvSpPr>
        <p:spPr bwMode="auto">
          <a:xfrm>
            <a:off x="3857626" y="5827831"/>
            <a:ext cx="271463" cy="52388"/>
          </a:xfrm>
          <a:custGeom>
            <a:avLst/>
            <a:gdLst>
              <a:gd name="T0" fmla="*/ 0 w 171"/>
              <a:gd name="T1" fmla="*/ 33 h 33"/>
              <a:gd name="T2" fmla="*/ 0 w 171"/>
              <a:gd name="T3" fmla="*/ 0 h 33"/>
              <a:gd name="T4" fmla="*/ 171 w 171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1" h="33">
                <a:moveTo>
                  <a:pt x="0" y="33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71" name="Rectangle 213"/>
          <p:cNvSpPr>
            <a:spLocks noChangeArrowheads="1"/>
          </p:cNvSpPr>
          <p:nvPr/>
        </p:nvSpPr>
        <p:spPr bwMode="auto">
          <a:xfrm>
            <a:off x="4027488" y="5890408"/>
            <a:ext cx="115513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A/Jordan/20241/2015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EPI589566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72" name="Freeform 214"/>
          <p:cNvSpPr>
            <a:spLocks/>
          </p:cNvSpPr>
          <p:nvPr/>
        </p:nvSpPr>
        <p:spPr bwMode="auto">
          <a:xfrm>
            <a:off x="3857626" y="5883394"/>
            <a:ext cx="166688" cy="53975"/>
          </a:xfrm>
          <a:custGeom>
            <a:avLst/>
            <a:gdLst>
              <a:gd name="T0" fmla="*/ 0 w 105"/>
              <a:gd name="T1" fmla="*/ 0 h 34"/>
              <a:gd name="T2" fmla="*/ 0 w 105"/>
              <a:gd name="T3" fmla="*/ 34 h 34"/>
              <a:gd name="T4" fmla="*/ 105 w 105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34">
                <a:moveTo>
                  <a:pt x="0" y="0"/>
                </a:moveTo>
                <a:lnTo>
                  <a:pt x="0" y="34"/>
                </a:lnTo>
                <a:lnTo>
                  <a:pt x="105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73" name="Freeform 215"/>
          <p:cNvSpPr>
            <a:spLocks/>
          </p:cNvSpPr>
          <p:nvPr/>
        </p:nvSpPr>
        <p:spPr bwMode="auto">
          <a:xfrm>
            <a:off x="3654426" y="5881806"/>
            <a:ext cx="203200" cy="63500"/>
          </a:xfrm>
          <a:custGeom>
            <a:avLst/>
            <a:gdLst>
              <a:gd name="T0" fmla="*/ 0 w 128"/>
              <a:gd name="T1" fmla="*/ 40 h 40"/>
              <a:gd name="T2" fmla="*/ 0 w 128"/>
              <a:gd name="T3" fmla="*/ 0 h 40"/>
              <a:gd name="T4" fmla="*/ 128 w 128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" h="40">
                <a:moveTo>
                  <a:pt x="0" y="40"/>
                </a:moveTo>
                <a:lnTo>
                  <a:pt x="0" y="0"/>
                </a:lnTo>
                <a:lnTo>
                  <a:pt x="128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74" name="Rectangle 216"/>
          <p:cNvSpPr>
            <a:spLocks noChangeArrowheads="1"/>
          </p:cNvSpPr>
          <p:nvPr/>
        </p:nvSpPr>
        <p:spPr bwMode="auto">
          <a:xfrm>
            <a:off x="3746501" y="5963433"/>
            <a:ext cx="115513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A/Jordan/10498/2015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EPI589546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75" name="Freeform 217"/>
          <p:cNvSpPr>
            <a:spLocks/>
          </p:cNvSpPr>
          <p:nvPr/>
        </p:nvSpPr>
        <p:spPr bwMode="auto">
          <a:xfrm>
            <a:off x="3654426" y="5948481"/>
            <a:ext cx="88900" cy="61913"/>
          </a:xfrm>
          <a:custGeom>
            <a:avLst/>
            <a:gdLst>
              <a:gd name="T0" fmla="*/ 0 w 56"/>
              <a:gd name="T1" fmla="*/ 0 h 39"/>
              <a:gd name="T2" fmla="*/ 0 w 56"/>
              <a:gd name="T3" fmla="*/ 39 h 39"/>
              <a:gd name="T4" fmla="*/ 56 w 56"/>
              <a:gd name="T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" h="39">
                <a:moveTo>
                  <a:pt x="0" y="0"/>
                </a:moveTo>
                <a:lnTo>
                  <a:pt x="0" y="39"/>
                </a:lnTo>
                <a:lnTo>
                  <a:pt x="56" y="39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76" name="Freeform 218"/>
          <p:cNvSpPr>
            <a:spLocks/>
          </p:cNvSpPr>
          <p:nvPr/>
        </p:nvSpPr>
        <p:spPr bwMode="auto">
          <a:xfrm>
            <a:off x="3589338" y="5754806"/>
            <a:ext cx="65088" cy="192088"/>
          </a:xfrm>
          <a:custGeom>
            <a:avLst/>
            <a:gdLst>
              <a:gd name="T0" fmla="*/ 0 w 41"/>
              <a:gd name="T1" fmla="*/ 0 h 121"/>
              <a:gd name="T2" fmla="*/ 0 w 41"/>
              <a:gd name="T3" fmla="*/ 121 h 121"/>
              <a:gd name="T4" fmla="*/ 41 w 41"/>
              <a:gd name="T5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121">
                <a:moveTo>
                  <a:pt x="0" y="0"/>
                </a:moveTo>
                <a:lnTo>
                  <a:pt x="0" y="121"/>
                </a:lnTo>
                <a:lnTo>
                  <a:pt x="41" y="12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77" name="Freeform 219"/>
          <p:cNvSpPr>
            <a:spLocks/>
          </p:cNvSpPr>
          <p:nvPr/>
        </p:nvSpPr>
        <p:spPr bwMode="auto">
          <a:xfrm>
            <a:off x="3317876" y="5097581"/>
            <a:ext cx="271463" cy="655638"/>
          </a:xfrm>
          <a:custGeom>
            <a:avLst/>
            <a:gdLst>
              <a:gd name="T0" fmla="*/ 0 w 171"/>
              <a:gd name="T1" fmla="*/ 0 h 413"/>
              <a:gd name="T2" fmla="*/ 0 w 171"/>
              <a:gd name="T3" fmla="*/ 413 h 413"/>
              <a:gd name="T4" fmla="*/ 171 w 171"/>
              <a:gd name="T5" fmla="*/ 4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1" h="413">
                <a:moveTo>
                  <a:pt x="0" y="0"/>
                </a:moveTo>
                <a:lnTo>
                  <a:pt x="0" y="413"/>
                </a:lnTo>
                <a:lnTo>
                  <a:pt x="171" y="41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78" name="Freeform 220"/>
          <p:cNvSpPr>
            <a:spLocks/>
          </p:cNvSpPr>
          <p:nvPr/>
        </p:nvSpPr>
        <p:spPr bwMode="auto">
          <a:xfrm>
            <a:off x="2968626" y="5095994"/>
            <a:ext cx="349250" cy="790575"/>
          </a:xfrm>
          <a:custGeom>
            <a:avLst/>
            <a:gdLst>
              <a:gd name="T0" fmla="*/ 0 w 220"/>
              <a:gd name="T1" fmla="*/ 498 h 498"/>
              <a:gd name="T2" fmla="*/ 0 w 220"/>
              <a:gd name="T3" fmla="*/ 0 h 498"/>
              <a:gd name="T4" fmla="*/ 220 w 220"/>
              <a:gd name="T5" fmla="*/ 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0" h="498">
                <a:moveTo>
                  <a:pt x="0" y="498"/>
                </a:moveTo>
                <a:lnTo>
                  <a:pt x="0" y="0"/>
                </a:lnTo>
                <a:lnTo>
                  <a:pt x="22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79" name="Rectangle 221"/>
          <p:cNvSpPr>
            <a:spLocks noChangeArrowheads="1"/>
          </p:cNvSpPr>
          <p:nvPr/>
        </p:nvSpPr>
        <p:spPr bwMode="auto">
          <a:xfrm>
            <a:off x="4627562" y="6036458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A/Nepal/781/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80" name="Freeform 222"/>
          <p:cNvSpPr>
            <a:spLocks/>
          </p:cNvSpPr>
          <p:nvPr/>
        </p:nvSpPr>
        <p:spPr bwMode="auto">
          <a:xfrm>
            <a:off x="4329113" y="6083419"/>
            <a:ext cx="282575" cy="36513"/>
          </a:xfrm>
          <a:custGeom>
            <a:avLst/>
            <a:gdLst>
              <a:gd name="T0" fmla="*/ 0 w 178"/>
              <a:gd name="T1" fmla="*/ 23 h 23"/>
              <a:gd name="T2" fmla="*/ 0 w 178"/>
              <a:gd name="T3" fmla="*/ 0 h 23"/>
              <a:gd name="T4" fmla="*/ 178 w 17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23">
                <a:moveTo>
                  <a:pt x="0" y="23"/>
                </a:moveTo>
                <a:lnTo>
                  <a:pt x="0" y="0"/>
                </a:lnTo>
                <a:lnTo>
                  <a:pt x="178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81" name="Rectangle 223"/>
          <p:cNvSpPr>
            <a:spLocks noChangeArrowheads="1"/>
          </p:cNvSpPr>
          <p:nvPr/>
        </p:nvSpPr>
        <p:spPr bwMode="auto">
          <a:xfrm>
            <a:off x="4348692" y="6109483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A/Nepal/1022/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82" name="Freeform 224"/>
          <p:cNvSpPr>
            <a:spLocks/>
          </p:cNvSpPr>
          <p:nvPr/>
        </p:nvSpPr>
        <p:spPr bwMode="auto">
          <a:xfrm>
            <a:off x="4329113" y="6121519"/>
            <a:ext cx="7938" cy="36513"/>
          </a:xfrm>
          <a:custGeom>
            <a:avLst/>
            <a:gdLst>
              <a:gd name="T0" fmla="*/ 0 w 5"/>
              <a:gd name="T1" fmla="*/ 0 h 23"/>
              <a:gd name="T2" fmla="*/ 0 w 5"/>
              <a:gd name="T3" fmla="*/ 23 h 23"/>
              <a:gd name="T4" fmla="*/ 5 w 5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23">
                <a:moveTo>
                  <a:pt x="0" y="0"/>
                </a:moveTo>
                <a:lnTo>
                  <a:pt x="0" y="23"/>
                </a:lnTo>
                <a:lnTo>
                  <a:pt x="5" y="2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83" name="Freeform 225"/>
          <p:cNvSpPr>
            <a:spLocks/>
          </p:cNvSpPr>
          <p:nvPr/>
        </p:nvSpPr>
        <p:spPr bwMode="auto">
          <a:xfrm>
            <a:off x="4254501" y="6119931"/>
            <a:ext cx="74613" cy="53975"/>
          </a:xfrm>
          <a:custGeom>
            <a:avLst/>
            <a:gdLst>
              <a:gd name="T0" fmla="*/ 0 w 47"/>
              <a:gd name="T1" fmla="*/ 34 h 34"/>
              <a:gd name="T2" fmla="*/ 0 w 47"/>
              <a:gd name="T3" fmla="*/ 0 h 34"/>
              <a:gd name="T4" fmla="*/ 47 w 47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34">
                <a:moveTo>
                  <a:pt x="0" y="34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84" name="Rectangle 226"/>
          <p:cNvSpPr>
            <a:spLocks noChangeArrowheads="1"/>
          </p:cNvSpPr>
          <p:nvPr/>
        </p:nvSpPr>
        <p:spPr bwMode="auto">
          <a:xfrm>
            <a:off x="4484687" y="6182508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A/Nepal/1326/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85" name="Freeform 227"/>
          <p:cNvSpPr>
            <a:spLocks/>
          </p:cNvSpPr>
          <p:nvPr/>
        </p:nvSpPr>
        <p:spPr bwMode="auto">
          <a:xfrm>
            <a:off x="4254501" y="6177081"/>
            <a:ext cx="214313" cy="53975"/>
          </a:xfrm>
          <a:custGeom>
            <a:avLst/>
            <a:gdLst>
              <a:gd name="T0" fmla="*/ 0 w 135"/>
              <a:gd name="T1" fmla="*/ 0 h 34"/>
              <a:gd name="T2" fmla="*/ 0 w 135"/>
              <a:gd name="T3" fmla="*/ 34 h 34"/>
              <a:gd name="T4" fmla="*/ 135 w 135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" h="34">
                <a:moveTo>
                  <a:pt x="0" y="0"/>
                </a:moveTo>
                <a:lnTo>
                  <a:pt x="0" y="34"/>
                </a:lnTo>
                <a:lnTo>
                  <a:pt x="135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86" name="Freeform 228"/>
          <p:cNvSpPr>
            <a:spLocks/>
          </p:cNvSpPr>
          <p:nvPr/>
        </p:nvSpPr>
        <p:spPr bwMode="auto">
          <a:xfrm>
            <a:off x="4143376" y="6175494"/>
            <a:ext cx="111125" cy="90488"/>
          </a:xfrm>
          <a:custGeom>
            <a:avLst/>
            <a:gdLst>
              <a:gd name="T0" fmla="*/ 0 w 70"/>
              <a:gd name="T1" fmla="*/ 57 h 57"/>
              <a:gd name="T2" fmla="*/ 0 w 70"/>
              <a:gd name="T3" fmla="*/ 0 h 57"/>
              <a:gd name="T4" fmla="*/ 70 w 70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" h="57">
                <a:moveTo>
                  <a:pt x="0" y="57"/>
                </a:moveTo>
                <a:lnTo>
                  <a:pt x="0" y="0"/>
                </a:lnTo>
                <a:lnTo>
                  <a:pt x="7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87" name="Rectangle 229"/>
          <p:cNvSpPr>
            <a:spLocks noChangeArrowheads="1"/>
          </p:cNvSpPr>
          <p:nvPr/>
        </p:nvSpPr>
        <p:spPr bwMode="auto">
          <a:xfrm>
            <a:off x="4337050" y="6255533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A/Nepal/1395/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88" name="Freeform 230"/>
          <p:cNvSpPr>
            <a:spLocks/>
          </p:cNvSpPr>
          <p:nvPr/>
        </p:nvSpPr>
        <p:spPr bwMode="auto">
          <a:xfrm>
            <a:off x="4179888" y="6304081"/>
            <a:ext cx="141288" cy="53975"/>
          </a:xfrm>
          <a:custGeom>
            <a:avLst/>
            <a:gdLst>
              <a:gd name="T0" fmla="*/ 0 w 89"/>
              <a:gd name="T1" fmla="*/ 34 h 34"/>
              <a:gd name="T2" fmla="*/ 0 w 89"/>
              <a:gd name="T3" fmla="*/ 0 h 34"/>
              <a:gd name="T4" fmla="*/ 89 w 89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" h="34">
                <a:moveTo>
                  <a:pt x="0" y="34"/>
                </a:moveTo>
                <a:lnTo>
                  <a:pt x="0" y="0"/>
                </a:lnTo>
                <a:lnTo>
                  <a:pt x="89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89" name="Rectangle 231"/>
          <p:cNvSpPr>
            <a:spLocks noChangeArrowheads="1"/>
          </p:cNvSpPr>
          <p:nvPr/>
        </p:nvSpPr>
        <p:spPr bwMode="auto">
          <a:xfrm>
            <a:off x="4921251" y="6330146"/>
            <a:ext cx="100534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A/Sydney/9/2015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EPI629885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90" name="Freeform 232"/>
          <p:cNvSpPr>
            <a:spLocks/>
          </p:cNvSpPr>
          <p:nvPr/>
        </p:nvSpPr>
        <p:spPr bwMode="auto">
          <a:xfrm>
            <a:off x="4183063" y="6377106"/>
            <a:ext cx="735013" cy="34925"/>
          </a:xfrm>
          <a:custGeom>
            <a:avLst/>
            <a:gdLst>
              <a:gd name="T0" fmla="*/ 0 w 463"/>
              <a:gd name="T1" fmla="*/ 22 h 22"/>
              <a:gd name="T2" fmla="*/ 0 w 463"/>
              <a:gd name="T3" fmla="*/ 0 h 22"/>
              <a:gd name="T4" fmla="*/ 463 w 463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3" h="22">
                <a:moveTo>
                  <a:pt x="0" y="22"/>
                </a:moveTo>
                <a:lnTo>
                  <a:pt x="0" y="0"/>
                </a:lnTo>
                <a:lnTo>
                  <a:pt x="46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91" name="Rectangle 233"/>
          <p:cNvSpPr>
            <a:spLocks noChangeArrowheads="1"/>
          </p:cNvSpPr>
          <p:nvPr/>
        </p:nvSpPr>
        <p:spPr bwMode="auto">
          <a:xfrm>
            <a:off x="4494741" y="6403171"/>
            <a:ext cx="7053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A/Nepal/871/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r>
              <a:rPr kumimoji="0" lang="ja-JP" altLang="en-US" sz="600" dirty="0" smtClean="0">
                <a:solidFill>
                  <a:srgbClr val="0000FF"/>
                </a:solidFill>
                <a:ea typeface="Arial"/>
              </a:rPr>
              <a:t>◻</a:t>
            </a:r>
            <a:r>
              <a:rPr kumimoji="0" lang="ja-JP" altLang="en-US" sz="600" dirty="0">
                <a:solidFill>
                  <a:srgbClr val="0000FF"/>
                </a:solidFill>
                <a:ea typeface="Arial"/>
              </a:rPr>
              <a:t>︎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92" name="Freeform 234"/>
          <p:cNvSpPr>
            <a:spLocks/>
          </p:cNvSpPr>
          <p:nvPr/>
        </p:nvSpPr>
        <p:spPr bwMode="auto">
          <a:xfrm>
            <a:off x="4183063" y="6415206"/>
            <a:ext cx="287338" cy="34925"/>
          </a:xfrm>
          <a:custGeom>
            <a:avLst/>
            <a:gdLst>
              <a:gd name="T0" fmla="*/ 0 w 181"/>
              <a:gd name="T1" fmla="*/ 0 h 22"/>
              <a:gd name="T2" fmla="*/ 0 w 181"/>
              <a:gd name="T3" fmla="*/ 22 h 22"/>
              <a:gd name="T4" fmla="*/ 181 w 181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22">
                <a:moveTo>
                  <a:pt x="0" y="0"/>
                </a:moveTo>
                <a:lnTo>
                  <a:pt x="0" y="22"/>
                </a:lnTo>
                <a:lnTo>
                  <a:pt x="181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93" name="Freeform 235"/>
          <p:cNvSpPr>
            <a:spLocks/>
          </p:cNvSpPr>
          <p:nvPr/>
        </p:nvSpPr>
        <p:spPr bwMode="auto">
          <a:xfrm>
            <a:off x="4179888" y="6361231"/>
            <a:ext cx="3175" cy="52388"/>
          </a:xfrm>
          <a:custGeom>
            <a:avLst/>
            <a:gdLst>
              <a:gd name="T0" fmla="*/ 0 w 2"/>
              <a:gd name="T1" fmla="*/ 0 h 33"/>
              <a:gd name="T2" fmla="*/ 0 w 2"/>
              <a:gd name="T3" fmla="*/ 33 h 33"/>
              <a:gd name="T4" fmla="*/ 2 w 2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3">
                <a:moveTo>
                  <a:pt x="0" y="0"/>
                </a:moveTo>
                <a:lnTo>
                  <a:pt x="0" y="33"/>
                </a:lnTo>
                <a:lnTo>
                  <a:pt x="2" y="3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94" name="Freeform 236"/>
          <p:cNvSpPr>
            <a:spLocks/>
          </p:cNvSpPr>
          <p:nvPr/>
        </p:nvSpPr>
        <p:spPr bwMode="auto">
          <a:xfrm>
            <a:off x="4143376" y="6269156"/>
            <a:ext cx="36513" cy="90488"/>
          </a:xfrm>
          <a:custGeom>
            <a:avLst/>
            <a:gdLst>
              <a:gd name="T0" fmla="*/ 0 w 23"/>
              <a:gd name="T1" fmla="*/ 0 h 57"/>
              <a:gd name="T2" fmla="*/ 0 w 23"/>
              <a:gd name="T3" fmla="*/ 57 h 57"/>
              <a:gd name="T4" fmla="*/ 23 w 23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57">
                <a:moveTo>
                  <a:pt x="0" y="0"/>
                </a:moveTo>
                <a:lnTo>
                  <a:pt x="0" y="57"/>
                </a:lnTo>
                <a:lnTo>
                  <a:pt x="23" y="57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95" name="Freeform 237"/>
          <p:cNvSpPr>
            <a:spLocks/>
          </p:cNvSpPr>
          <p:nvPr/>
        </p:nvSpPr>
        <p:spPr bwMode="auto">
          <a:xfrm>
            <a:off x="4013201" y="6267569"/>
            <a:ext cx="130175" cy="127000"/>
          </a:xfrm>
          <a:custGeom>
            <a:avLst/>
            <a:gdLst>
              <a:gd name="T0" fmla="*/ 0 w 82"/>
              <a:gd name="T1" fmla="*/ 80 h 80"/>
              <a:gd name="T2" fmla="*/ 0 w 82"/>
              <a:gd name="T3" fmla="*/ 0 h 80"/>
              <a:gd name="T4" fmla="*/ 82 w 82"/>
              <a:gd name="T5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2" h="80">
                <a:moveTo>
                  <a:pt x="0" y="8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97" name="Freeform 239"/>
          <p:cNvSpPr>
            <a:spLocks/>
          </p:cNvSpPr>
          <p:nvPr/>
        </p:nvSpPr>
        <p:spPr bwMode="auto">
          <a:xfrm>
            <a:off x="4013201" y="6397744"/>
            <a:ext cx="307975" cy="127000"/>
          </a:xfrm>
          <a:custGeom>
            <a:avLst/>
            <a:gdLst>
              <a:gd name="T0" fmla="*/ 0 w 194"/>
              <a:gd name="T1" fmla="*/ 0 h 80"/>
              <a:gd name="T2" fmla="*/ 0 w 194"/>
              <a:gd name="T3" fmla="*/ 80 h 80"/>
              <a:gd name="T4" fmla="*/ 194 w 194"/>
              <a:gd name="T5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4" h="80">
                <a:moveTo>
                  <a:pt x="0" y="0"/>
                </a:moveTo>
                <a:lnTo>
                  <a:pt x="0" y="80"/>
                </a:lnTo>
                <a:lnTo>
                  <a:pt x="194" y="8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98" name="Freeform 240"/>
          <p:cNvSpPr>
            <a:spLocks/>
          </p:cNvSpPr>
          <p:nvPr/>
        </p:nvSpPr>
        <p:spPr bwMode="auto">
          <a:xfrm>
            <a:off x="3983038" y="6396156"/>
            <a:ext cx="30163" cy="144463"/>
          </a:xfrm>
          <a:custGeom>
            <a:avLst/>
            <a:gdLst>
              <a:gd name="T0" fmla="*/ 0 w 19"/>
              <a:gd name="T1" fmla="*/ 91 h 91"/>
              <a:gd name="T2" fmla="*/ 0 w 19"/>
              <a:gd name="T3" fmla="*/ 0 h 91"/>
              <a:gd name="T4" fmla="*/ 19 w 19"/>
              <a:gd name="T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91">
                <a:moveTo>
                  <a:pt x="0" y="91"/>
                </a:moveTo>
                <a:lnTo>
                  <a:pt x="0" y="0"/>
                </a:lnTo>
                <a:lnTo>
                  <a:pt x="19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99" name="Rectangle 241"/>
          <p:cNvSpPr>
            <a:spLocks noChangeArrowheads="1"/>
          </p:cNvSpPr>
          <p:nvPr/>
        </p:nvSpPr>
        <p:spPr bwMode="auto">
          <a:xfrm>
            <a:off x="4779433" y="6549221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A/Nepal/670/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00" name="Freeform 242"/>
          <p:cNvSpPr>
            <a:spLocks/>
          </p:cNvSpPr>
          <p:nvPr/>
        </p:nvSpPr>
        <p:spPr bwMode="auto">
          <a:xfrm>
            <a:off x="4759326" y="6597769"/>
            <a:ext cx="0" cy="34925"/>
          </a:xfrm>
          <a:custGeom>
            <a:avLst/>
            <a:gdLst>
              <a:gd name="T0" fmla="*/ 22 h 22"/>
              <a:gd name="T1" fmla="*/ 0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2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01" name="Rectangle 243"/>
          <p:cNvSpPr>
            <a:spLocks noChangeArrowheads="1"/>
          </p:cNvSpPr>
          <p:nvPr/>
        </p:nvSpPr>
        <p:spPr bwMode="auto">
          <a:xfrm>
            <a:off x="4779433" y="6622246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A/Nepal/664/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02" name="Freeform 244"/>
          <p:cNvSpPr>
            <a:spLocks/>
          </p:cNvSpPr>
          <p:nvPr/>
        </p:nvSpPr>
        <p:spPr bwMode="auto">
          <a:xfrm>
            <a:off x="4759326" y="6635869"/>
            <a:ext cx="0" cy="34925"/>
          </a:xfrm>
          <a:custGeom>
            <a:avLst/>
            <a:gdLst>
              <a:gd name="T0" fmla="*/ 0 h 22"/>
              <a:gd name="T1" fmla="*/ 22 h 22"/>
              <a:gd name="T2" fmla="*/ 22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lnTo>
                  <a:pt x="0" y="22"/>
                </a:lnTo>
                <a:lnTo>
                  <a:pt x="0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03" name="Freeform 245"/>
          <p:cNvSpPr>
            <a:spLocks/>
          </p:cNvSpPr>
          <p:nvPr/>
        </p:nvSpPr>
        <p:spPr bwMode="auto">
          <a:xfrm>
            <a:off x="4098926" y="6634281"/>
            <a:ext cx="660400" cy="53975"/>
          </a:xfrm>
          <a:custGeom>
            <a:avLst/>
            <a:gdLst>
              <a:gd name="T0" fmla="*/ 0 w 416"/>
              <a:gd name="T1" fmla="*/ 34 h 34"/>
              <a:gd name="T2" fmla="*/ 0 w 416"/>
              <a:gd name="T3" fmla="*/ 0 h 34"/>
              <a:gd name="T4" fmla="*/ 416 w 416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6" h="34">
                <a:moveTo>
                  <a:pt x="0" y="34"/>
                </a:moveTo>
                <a:lnTo>
                  <a:pt x="0" y="0"/>
                </a:lnTo>
                <a:lnTo>
                  <a:pt x="416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04" name="Rectangle 246"/>
          <p:cNvSpPr>
            <a:spLocks noChangeArrowheads="1"/>
          </p:cNvSpPr>
          <p:nvPr/>
        </p:nvSpPr>
        <p:spPr bwMode="auto">
          <a:xfrm>
            <a:off x="4330700" y="6696858"/>
            <a:ext cx="65883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A/Nepal/1598/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</a:p>
        </p:txBody>
      </p:sp>
      <p:sp>
        <p:nvSpPr>
          <p:cNvPr id="105" name="Freeform 247"/>
          <p:cNvSpPr>
            <a:spLocks/>
          </p:cNvSpPr>
          <p:nvPr/>
        </p:nvSpPr>
        <p:spPr bwMode="auto">
          <a:xfrm>
            <a:off x="4098926" y="6689844"/>
            <a:ext cx="215900" cy="53975"/>
          </a:xfrm>
          <a:custGeom>
            <a:avLst/>
            <a:gdLst>
              <a:gd name="T0" fmla="*/ 0 w 136"/>
              <a:gd name="T1" fmla="*/ 0 h 34"/>
              <a:gd name="T2" fmla="*/ 0 w 136"/>
              <a:gd name="T3" fmla="*/ 34 h 34"/>
              <a:gd name="T4" fmla="*/ 136 w 136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" h="34">
                <a:moveTo>
                  <a:pt x="0" y="0"/>
                </a:moveTo>
                <a:lnTo>
                  <a:pt x="0" y="34"/>
                </a:lnTo>
                <a:lnTo>
                  <a:pt x="136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06" name="Freeform 248"/>
          <p:cNvSpPr>
            <a:spLocks/>
          </p:cNvSpPr>
          <p:nvPr/>
        </p:nvSpPr>
        <p:spPr bwMode="auto">
          <a:xfrm>
            <a:off x="3983038" y="6543794"/>
            <a:ext cx="115888" cy="144463"/>
          </a:xfrm>
          <a:custGeom>
            <a:avLst/>
            <a:gdLst>
              <a:gd name="T0" fmla="*/ 0 w 73"/>
              <a:gd name="T1" fmla="*/ 0 h 91"/>
              <a:gd name="T2" fmla="*/ 0 w 73"/>
              <a:gd name="T3" fmla="*/ 91 h 91"/>
              <a:gd name="T4" fmla="*/ 73 w 73"/>
              <a:gd name="T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" h="91">
                <a:moveTo>
                  <a:pt x="0" y="0"/>
                </a:moveTo>
                <a:lnTo>
                  <a:pt x="0" y="91"/>
                </a:lnTo>
                <a:lnTo>
                  <a:pt x="73" y="9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07" name="Freeform 249"/>
          <p:cNvSpPr>
            <a:spLocks/>
          </p:cNvSpPr>
          <p:nvPr/>
        </p:nvSpPr>
        <p:spPr bwMode="auto">
          <a:xfrm>
            <a:off x="3892551" y="6542206"/>
            <a:ext cx="90488" cy="136525"/>
          </a:xfrm>
          <a:custGeom>
            <a:avLst/>
            <a:gdLst>
              <a:gd name="T0" fmla="*/ 0 w 57"/>
              <a:gd name="T1" fmla="*/ 86 h 86"/>
              <a:gd name="T2" fmla="*/ 0 w 57"/>
              <a:gd name="T3" fmla="*/ 0 h 86"/>
              <a:gd name="T4" fmla="*/ 57 w 57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" h="86">
                <a:moveTo>
                  <a:pt x="0" y="86"/>
                </a:moveTo>
                <a:lnTo>
                  <a:pt x="0" y="0"/>
                </a:lnTo>
                <a:lnTo>
                  <a:pt x="57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08" name="Rectangle 250"/>
          <p:cNvSpPr>
            <a:spLocks noChangeArrowheads="1"/>
          </p:cNvSpPr>
          <p:nvPr/>
        </p:nvSpPr>
        <p:spPr bwMode="auto">
          <a:xfrm>
            <a:off x="4695825" y="6769883"/>
            <a:ext cx="616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rial"/>
              </a:rPr>
              <a:t>A/Nepal/931/</a:t>
            </a:r>
            <a:r>
              <a:rPr kumimoji="0" lang="ja-JP" altLang="ja-JP" sz="600" dirty="0" smtClean="0">
                <a:solidFill>
                  <a:srgbClr val="0000FF"/>
                </a:solidFill>
                <a:ea typeface="Arial"/>
              </a:rPr>
              <a:t>2015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09" name="Freeform 251"/>
          <p:cNvSpPr>
            <a:spLocks/>
          </p:cNvSpPr>
          <p:nvPr/>
        </p:nvSpPr>
        <p:spPr bwMode="auto">
          <a:xfrm>
            <a:off x="3892551" y="6681906"/>
            <a:ext cx="787400" cy="134938"/>
          </a:xfrm>
          <a:custGeom>
            <a:avLst/>
            <a:gdLst>
              <a:gd name="T0" fmla="*/ 0 w 496"/>
              <a:gd name="T1" fmla="*/ 0 h 85"/>
              <a:gd name="T2" fmla="*/ 0 w 496"/>
              <a:gd name="T3" fmla="*/ 85 h 85"/>
              <a:gd name="T4" fmla="*/ 496 w 496"/>
              <a:gd name="T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85">
                <a:moveTo>
                  <a:pt x="0" y="0"/>
                </a:moveTo>
                <a:lnTo>
                  <a:pt x="0" y="85"/>
                </a:lnTo>
                <a:lnTo>
                  <a:pt x="496" y="8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10" name="Freeform 252"/>
          <p:cNvSpPr>
            <a:spLocks/>
          </p:cNvSpPr>
          <p:nvPr/>
        </p:nvSpPr>
        <p:spPr bwMode="auto">
          <a:xfrm>
            <a:off x="2968626" y="5889744"/>
            <a:ext cx="923925" cy="790575"/>
          </a:xfrm>
          <a:custGeom>
            <a:avLst/>
            <a:gdLst>
              <a:gd name="T0" fmla="*/ 0 w 582"/>
              <a:gd name="T1" fmla="*/ 0 h 498"/>
              <a:gd name="T2" fmla="*/ 0 w 582"/>
              <a:gd name="T3" fmla="*/ 498 h 498"/>
              <a:gd name="T4" fmla="*/ 582 w 582"/>
              <a:gd name="T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2" h="498">
                <a:moveTo>
                  <a:pt x="0" y="0"/>
                </a:moveTo>
                <a:lnTo>
                  <a:pt x="0" y="498"/>
                </a:lnTo>
                <a:lnTo>
                  <a:pt x="582" y="498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11" name="Freeform 253"/>
          <p:cNvSpPr>
            <a:spLocks/>
          </p:cNvSpPr>
          <p:nvPr/>
        </p:nvSpPr>
        <p:spPr bwMode="auto">
          <a:xfrm>
            <a:off x="2913063" y="5888156"/>
            <a:ext cx="55563" cy="1176338"/>
          </a:xfrm>
          <a:custGeom>
            <a:avLst/>
            <a:gdLst>
              <a:gd name="T0" fmla="*/ 0 w 35"/>
              <a:gd name="T1" fmla="*/ 741 h 741"/>
              <a:gd name="T2" fmla="*/ 0 w 35"/>
              <a:gd name="T3" fmla="*/ 0 h 741"/>
              <a:gd name="T4" fmla="*/ 35 w 35"/>
              <a:gd name="T5" fmla="*/ 0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741">
                <a:moveTo>
                  <a:pt x="0" y="741"/>
                </a:moveTo>
                <a:lnTo>
                  <a:pt x="0" y="0"/>
                </a:lnTo>
                <a:lnTo>
                  <a:pt x="35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12" name="Rectangle 254"/>
          <p:cNvSpPr>
            <a:spLocks noChangeArrowheads="1"/>
          </p:cNvSpPr>
          <p:nvPr/>
        </p:nvSpPr>
        <p:spPr bwMode="auto">
          <a:xfrm>
            <a:off x="4002088" y="6842908"/>
            <a:ext cx="15927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A/Guangxi-Qinnan/SWL1118/2015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EPI586316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13" name="Freeform 255"/>
          <p:cNvSpPr>
            <a:spLocks/>
          </p:cNvSpPr>
          <p:nvPr/>
        </p:nvSpPr>
        <p:spPr bwMode="auto">
          <a:xfrm>
            <a:off x="3998913" y="6891456"/>
            <a:ext cx="0" cy="34925"/>
          </a:xfrm>
          <a:custGeom>
            <a:avLst/>
            <a:gdLst>
              <a:gd name="T0" fmla="*/ 22 h 22"/>
              <a:gd name="T1" fmla="*/ 0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2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14" name="Rectangle 256"/>
          <p:cNvSpPr>
            <a:spLocks noChangeArrowheads="1"/>
          </p:cNvSpPr>
          <p:nvPr/>
        </p:nvSpPr>
        <p:spPr bwMode="auto">
          <a:xfrm>
            <a:off x="4035426" y="6915933"/>
            <a:ext cx="100959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A/Paris/318/2015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EPI575954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15" name="Freeform 257"/>
          <p:cNvSpPr>
            <a:spLocks/>
          </p:cNvSpPr>
          <p:nvPr/>
        </p:nvSpPr>
        <p:spPr bwMode="auto">
          <a:xfrm>
            <a:off x="3998913" y="6929556"/>
            <a:ext cx="33338" cy="34925"/>
          </a:xfrm>
          <a:custGeom>
            <a:avLst/>
            <a:gdLst>
              <a:gd name="T0" fmla="*/ 0 w 21"/>
              <a:gd name="T1" fmla="*/ 0 h 22"/>
              <a:gd name="T2" fmla="*/ 0 w 21"/>
              <a:gd name="T3" fmla="*/ 22 h 22"/>
              <a:gd name="T4" fmla="*/ 21 w 21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22">
                <a:moveTo>
                  <a:pt x="0" y="0"/>
                </a:moveTo>
                <a:lnTo>
                  <a:pt x="0" y="22"/>
                </a:lnTo>
                <a:lnTo>
                  <a:pt x="21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16" name="Freeform 258"/>
          <p:cNvSpPr>
            <a:spLocks/>
          </p:cNvSpPr>
          <p:nvPr/>
        </p:nvSpPr>
        <p:spPr bwMode="auto">
          <a:xfrm>
            <a:off x="3984626" y="6927969"/>
            <a:ext cx="14288" cy="52388"/>
          </a:xfrm>
          <a:custGeom>
            <a:avLst/>
            <a:gdLst>
              <a:gd name="T0" fmla="*/ 0 w 9"/>
              <a:gd name="T1" fmla="*/ 33 h 33"/>
              <a:gd name="T2" fmla="*/ 0 w 9"/>
              <a:gd name="T3" fmla="*/ 0 h 33"/>
              <a:gd name="T4" fmla="*/ 9 w 9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3">
                <a:moveTo>
                  <a:pt x="0" y="33"/>
                </a:moveTo>
                <a:lnTo>
                  <a:pt x="0" y="0"/>
                </a:lnTo>
                <a:lnTo>
                  <a:pt x="9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17" name="Rectangle 259"/>
          <p:cNvSpPr>
            <a:spLocks noChangeArrowheads="1"/>
          </p:cNvSpPr>
          <p:nvPr/>
        </p:nvSpPr>
        <p:spPr bwMode="auto">
          <a:xfrm>
            <a:off x="4713288" y="6988958"/>
            <a:ext cx="109093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A/Montana/08/2015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EPI587876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18" name="Freeform 260"/>
          <p:cNvSpPr>
            <a:spLocks/>
          </p:cNvSpPr>
          <p:nvPr/>
        </p:nvSpPr>
        <p:spPr bwMode="auto">
          <a:xfrm>
            <a:off x="3984626" y="6983531"/>
            <a:ext cx="723900" cy="53975"/>
          </a:xfrm>
          <a:custGeom>
            <a:avLst/>
            <a:gdLst>
              <a:gd name="T0" fmla="*/ 0 w 456"/>
              <a:gd name="T1" fmla="*/ 0 h 34"/>
              <a:gd name="T2" fmla="*/ 0 w 456"/>
              <a:gd name="T3" fmla="*/ 34 h 34"/>
              <a:gd name="T4" fmla="*/ 456 w 456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6" h="34">
                <a:moveTo>
                  <a:pt x="0" y="0"/>
                </a:moveTo>
                <a:lnTo>
                  <a:pt x="0" y="34"/>
                </a:lnTo>
                <a:lnTo>
                  <a:pt x="456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19" name="Freeform 261"/>
          <p:cNvSpPr>
            <a:spLocks/>
          </p:cNvSpPr>
          <p:nvPr/>
        </p:nvSpPr>
        <p:spPr bwMode="auto">
          <a:xfrm>
            <a:off x="3979863" y="6981944"/>
            <a:ext cx="4763" cy="63500"/>
          </a:xfrm>
          <a:custGeom>
            <a:avLst/>
            <a:gdLst>
              <a:gd name="T0" fmla="*/ 0 w 3"/>
              <a:gd name="T1" fmla="*/ 40 h 40"/>
              <a:gd name="T2" fmla="*/ 0 w 3"/>
              <a:gd name="T3" fmla="*/ 0 h 40"/>
              <a:gd name="T4" fmla="*/ 3 w 3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0">
                <a:moveTo>
                  <a:pt x="0" y="40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20" name="Rectangle 262"/>
          <p:cNvSpPr>
            <a:spLocks noChangeArrowheads="1"/>
          </p:cNvSpPr>
          <p:nvPr/>
        </p:nvSpPr>
        <p:spPr bwMode="auto">
          <a:xfrm>
            <a:off x="4265613" y="7063571"/>
            <a:ext cx="123614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A/YOKOHAMA/50/2015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EPI574043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21" name="Freeform 263"/>
          <p:cNvSpPr>
            <a:spLocks/>
          </p:cNvSpPr>
          <p:nvPr/>
        </p:nvSpPr>
        <p:spPr bwMode="auto">
          <a:xfrm>
            <a:off x="3979863" y="7048619"/>
            <a:ext cx="282575" cy="61913"/>
          </a:xfrm>
          <a:custGeom>
            <a:avLst/>
            <a:gdLst>
              <a:gd name="T0" fmla="*/ 0 w 178"/>
              <a:gd name="T1" fmla="*/ 0 h 39"/>
              <a:gd name="T2" fmla="*/ 0 w 178"/>
              <a:gd name="T3" fmla="*/ 39 h 39"/>
              <a:gd name="T4" fmla="*/ 178 w 178"/>
              <a:gd name="T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39">
                <a:moveTo>
                  <a:pt x="0" y="0"/>
                </a:moveTo>
                <a:lnTo>
                  <a:pt x="0" y="39"/>
                </a:lnTo>
                <a:lnTo>
                  <a:pt x="178" y="39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22" name="Freeform 264"/>
          <p:cNvSpPr>
            <a:spLocks/>
          </p:cNvSpPr>
          <p:nvPr/>
        </p:nvSpPr>
        <p:spPr bwMode="auto">
          <a:xfrm>
            <a:off x="3975101" y="7047031"/>
            <a:ext cx="4763" cy="66675"/>
          </a:xfrm>
          <a:custGeom>
            <a:avLst/>
            <a:gdLst>
              <a:gd name="T0" fmla="*/ 0 w 3"/>
              <a:gd name="T1" fmla="*/ 42 h 42"/>
              <a:gd name="T2" fmla="*/ 0 w 3"/>
              <a:gd name="T3" fmla="*/ 0 h 42"/>
              <a:gd name="T4" fmla="*/ 3 w 3"/>
              <a:gd name="T5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2">
                <a:moveTo>
                  <a:pt x="0" y="42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23" name="Rectangle 265"/>
          <p:cNvSpPr>
            <a:spLocks noChangeArrowheads="1"/>
          </p:cNvSpPr>
          <p:nvPr/>
        </p:nvSpPr>
        <p:spPr bwMode="auto">
          <a:xfrm>
            <a:off x="4119563" y="7136596"/>
            <a:ext cx="95402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A/Peru/03/2015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EPI629272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24" name="Freeform 266"/>
          <p:cNvSpPr>
            <a:spLocks/>
          </p:cNvSpPr>
          <p:nvPr/>
        </p:nvSpPr>
        <p:spPr bwMode="auto">
          <a:xfrm>
            <a:off x="3975101" y="7116881"/>
            <a:ext cx="141288" cy="66675"/>
          </a:xfrm>
          <a:custGeom>
            <a:avLst/>
            <a:gdLst>
              <a:gd name="T0" fmla="*/ 0 w 89"/>
              <a:gd name="T1" fmla="*/ 0 h 42"/>
              <a:gd name="T2" fmla="*/ 0 w 89"/>
              <a:gd name="T3" fmla="*/ 42 h 42"/>
              <a:gd name="T4" fmla="*/ 89 w 89"/>
              <a:gd name="T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" h="42">
                <a:moveTo>
                  <a:pt x="0" y="0"/>
                </a:moveTo>
                <a:lnTo>
                  <a:pt x="0" y="42"/>
                </a:lnTo>
                <a:lnTo>
                  <a:pt x="89" y="4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25" name="Freeform 267"/>
          <p:cNvSpPr>
            <a:spLocks/>
          </p:cNvSpPr>
          <p:nvPr/>
        </p:nvSpPr>
        <p:spPr bwMode="auto">
          <a:xfrm>
            <a:off x="3970338" y="7115294"/>
            <a:ext cx="4763" cy="69850"/>
          </a:xfrm>
          <a:custGeom>
            <a:avLst/>
            <a:gdLst>
              <a:gd name="T0" fmla="*/ 0 w 3"/>
              <a:gd name="T1" fmla="*/ 44 h 44"/>
              <a:gd name="T2" fmla="*/ 0 w 3"/>
              <a:gd name="T3" fmla="*/ 0 h 44"/>
              <a:gd name="T4" fmla="*/ 3 w 3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4">
                <a:moveTo>
                  <a:pt x="0" y="44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26" name="Rectangle 268"/>
          <p:cNvSpPr>
            <a:spLocks noChangeArrowheads="1"/>
          </p:cNvSpPr>
          <p:nvPr/>
        </p:nvSpPr>
        <p:spPr bwMode="auto">
          <a:xfrm>
            <a:off x="4264026" y="7209621"/>
            <a:ext cx="1194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A/Washington/20/2015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EPI587892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27" name="Freeform 269"/>
          <p:cNvSpPr>
            <a:spLocks/>
          </p:cNvSpPr>
          <p:nvPr/>
        </p:nvSpPr>
        <p:spPr bwMode="auto">
          <a:xfrm>
            <a:off x="3970338" y="7188319"/>
            <a:ext cx="290513" cy="68263"/>
          </a:xfrm>
          <a:custGeom>
            <a:avLst/>
            <a:gdLst>
              <a:gd name="T0" fmla="*/ 0 w 183"/>
              <a:gd name="T1" fmla="*/ 0 h 43"/>
              <a:gd name="T2" fmla="*/ 0 w 183"/>
              <a:gd name="T3" fmla="*/ 43 h 43"/>
              <a:gd name="T4" fmla="*/ 183 w 183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43">
                <a:moveTo>
                  <a:pt x="0" y="0"/>
                </a:moveTo>
                <a:lnTo>
                  <a:pt x="0" y="43"/>
                </a:lnTo>
                <a:lnTo>
                  <a:pt x="183" y="4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28" name="Freeform 270"/>
          <p:cNvSpPr>
            <a:spLocks/>
          </p:cNvSpPr>
          <p:nvPr/>
        </p:nvSpPr>
        <p:spPr bwMode="auto">
          <a:xfrm>
            <a:off x="3968751" y="7186731"/>
            <a:ext cx="1588" cy="69850"/>
          </a:xfrm>
          <a:custGeom>
            <a:avLst/>
            <a:gdLst>
              <a:gd name="T0" fmla="*/ 0 w 1"/>
              <a:gd name="T1" fmla="*/ 44 h 44"/>
              <a:gd name="T2" fmla="*/ 0 w 1"/>
              <a:gd name="T3" fmla="*/ 0 h 44"/>
              <a:gd name="T4" fmla="*/ 1 w 1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4">
                <a:moveTo>
                  <a:pt x="0" y="44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29" name="Rectangle 271"/>
          <p:cNvSpPr>
            <a:spLocks noChangeArrowheads="1"/>
          </p:cNvSpPr>
          <p:nvPr/>
        </p:nvSpPr>
        <p:spPr bwMode="auto">
          <a:xfrm>
            <a:off x="4116388" y="7282646"/>
            <a:ext cx="123110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A/KANAGAWA/55/2015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EPI638813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30" name="Freeform 272"/>
          <p:cNvSpPr>
            <a:spLocks/>
          </p:cNvSpPr>
          <p:nvPr/>
        </p:nvSpPr>
        <p:spPr bwMode="auto">
          <a:xfrm>
            <a:off x="3968751" y="7259756"/>
            <a:ext cx="144463" cy="71438"/>
          </a:xfrm>
          <a:custGeom>
            <a:avLst/>
            <a:gdLst>
              <a:gd name="T0" fmla="*/ 0 w 91"/>
              <a:gd name="T1" fmla="*/ 0 h 45"/>
              <a:gd name="T2" fmla="*/ 0 w 91"/>
              <a:gd name="T3" fmla="*/ 45 h 45"/>
              <a:gd name="T4" fmla="*/ 91 w 91"/>
              <a:gd name="T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45">
                <a:moveTo>
                  <a:pt x="0" y="0"/>
                </a:moveTo>
                <a:lnTo>
                  <a:pt x="0" y="45"/>
                </a:lnTo>
                <a:lnTo>
                  <a:pt x="91" y="4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31" name="Freeform 273"/>
          <p:cNvSpPr>
            <a:spLocks/>
          </p:cNvSpPr>
          <p:nvPr/>
        </p:nvSpPr>
        <p:spPr bwMode="auto">
          <a:xfrm>
            <a:off x="3967163" y="7258169"/>
            <a:ext cx="1588" cy="71438"/>
          </a:xfrm>
          <a:custGeom>
            <a:avLst/>
            <a:gdLst>
              <a:gd name="T0" fmla="*/ 0 w 1"/>
              <a:gd name="T1" fmla="*/ 45 h 45"/>
              <a:gd name="T2" fmla="*/ 0 w 1"/>
              <a:gd name="T3" fmla="*/ 0 h 45"/>
              <a:gd name="T4" fmla="*/ 1 w 1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5">
                <a:moveTo>
                  <a:pt x="0" y="45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32" name="Rectangle 274"/>
          <p:cNvSpPr>
            <a:spLocks noChangeArrowheads="1"/>
          </p:cNvSpPr>
          <p:nvPr/>
        </p:nvSpPr>
        <p:spPr bwMode="auto">
          <a:xfrm>
            <a:off x="4116388" y="7355671"/>
            <a:ext cx="116366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A/Gyeonggi/591/2015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EPI625499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33" name="Freeform 275"/>
          <p:cNvSpPr>
            <a:spLocks/>
          </p:cNvSpPr>
          <p:nvPr/>
        </p:nvSpPr>
        <p:spPr bwMode="auto">
          <a:xfrm>
            <a:off x="3967163" y="7332781"/>
            <a:ext cx="146050" cy="71438"/>
          </a:xfrm>
          <a:custGeom>
            <a:avLst/>
            <a:gdLst>
              <a:gd name="T0" fmla="*/ 0 w 92"/>
              <a:gd name="T1" fmla="*/ 0 h 45"/>
              <a:gd name="T2" fmla="*/ 0 w 92"/>
              <a:gd name="T3" fmla="*/ 45 h 45"/>
              <a:gd name="T4" fmla="*/ 92 w 92"/>
              <a:gd name="T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45">
                <a:moveTo>
                  <a:pt x="0" y="0"/>
                </a:moveTo>
                <a:lnTo>
                  <a:pt x="0" y="45"/>
                </a:lnTo>
                <a:lnTo>
                  <a:pt x="92" y="4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34" name="Freeform 276"/>
          <p:cNvSpPr>
            <a:spLocks/>
          </p:cNvSpPr>
          <p:nvPr/>
        </p:nvSpPr>
        <p:spPr bwMode="auto">
          <a:xfrm>
            <a:off x="3965576" y="7331194"/>
            <a:ext cx="1588" cy="71438"/>
          </a:xfrm>
          <a:custGeom>
            <a:avLst/>
            <a:gdLst>
              <a:gd name="T0" fmla="*/ 0 w 1"/>
              <a:gd name="T1" fmla="*/ 45 h 45"/>
              <a:gd name="T2" fmla="*/ 0 w 1"/>
              <a:gd name="T3" fmla="*/ 0 h 45"/>
              <a:gd name="T4" fmla="*/ 1 w 1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5">
                <a:moveTo>
                  <a:pt x="0" y="45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35" name="Rectangle 277"/>
          <p:cNvSpPr>
            <a:spLocks noChangeArrowheads="1"/>
          </p:cNvSpPr>
          <p:nvPr/>
        </p:nvSpPr>
        <p:spPr bwMode="auto">
          <a:xfrm>
            <a:off x="3968751" y="7430283"/>
            <a:ext cx="111080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A/California/33/2015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EPI611008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36" name="Freeform 278"/>
          <p:cNvSpPr>
            <a:spLocks/>
          </p:cNvSpPr>
          <p:nvPr/>
        </p:nvSpPr>
        <p:spPr bwMode="auto">
          <a:xfrm>
            <a:off x="3965576" y="7405806"/>
            <a:ext cx="0" cy="71438"/>
          </a:xfrm>
          <a:custGeom>
            <a:avLst/>
            <a:gdLst>
              <a:gd name="T0" fmla="*/ 0 h 45"/>
              <a:gd name="T1" fmla="*/ 45 h 45"/>
              <a:gd name="T2" fmla="*/ 45 h 4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">
                <a:moveTo>
                  <a:pt x="0" y="0"/>
                </a:moveTo>
                <a:lnTo>
                  <a:pt x="0" y="45"/>
                </a:lnTo>
                <a:lnTo>
                  <a:pt x="0" y="4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37" name="Freeform 279"/>
          <p:cNvSpPr>
            <a:spLocks/>
          </p:cNvSpPr>
          <p:nvPr/>
        </p:nvSpPr>
        <p:spPr bwMode="auto">
          <a:xfrm>
            <a:off x="3963988" y="7404219"/>
            <a:ext cx="1588" cy="71438"/>
          </a:xfrm>
          <a:custGeom>
            <a:avLst/>
            <a:gdLst>
              <a:gd name="T0" fmla="*/ 0 w 1"/>
              <a:gd name="T1" fmla="*/ 45 h 45"/>
              <a:gd name="T2" fmla="*/ 0 w 1"/>
              <a:gd name="T3" fmla="*/ 0 h 45"/>
              <a:gd name="T4" fmla="*/ 1 w 1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5">
                <a:moveTo>
                  <a:pt x="0" y="45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38" name="Rectangle 280"/>
          <p:cNvSpPr>
            <a:spLocks noChangeArrowheads="1"/>
          </p:cNvSpPr>
          <p:nvPr/>
        </p:nvSpPr>
        <p:spPr bwMode="auto">
          <a:xfrm>
            <a:off x="3967163" y="7503308"/>
            <a:ext cx="111666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A/England/579/2014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EPI574432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39" name="Freeform 281"/>
          <p:cNvSpPr>
            <a:spLocks/>
          </p:cNvSpPr>
          <p:nvPr/>
        </p:nvSpPr>
        <p:spPr bwMode="auto">
          <a:xfrm>
            <a:off x="3963988" y="7478831"/>
            <a:ext cx="0" cy="71438"/>
          </a:xfrm>
          <a:custGeom>
            <a:avLst/>
            <a:gdLst>
              <a:gd name="T0" fmla="*/ 0 h 45"/>
              <a:gd name="T1" fmla="*/ 45 h 45"/>
              <a:gd name="T2" fmla="*/ 45 h 4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">
                <a:moveTo>
                  <a:pt x="0" y="0"/>
                </a:moveTo>
                <a:lnTo>
                  <a:pt x="0" y="45"/>
                </a:lnTo>
                <a:lnTo>
                  <a:pt x="0" y="4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40" name="Rectangle 282"/>
          <p:cNvSpPr>
            <a:spLocks noChangeArrowheads="1"/>
          </p:cNvSpPr>
          <p:nvPr/>
        </p:nvSpPr>
        <p:spPr bwMode="auto">
          <a:xfrm>
            <a:off x="4259263" y="7576333"/>
            <a:ext cx="115070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A/Stockholm/33/2015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EPI585306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41" name="Freeform 283"/>
          <p:cNvSpPr>
            <a:spLocks/>
          </p:cNvSpPr>
          <p:nvPr/>
        </p:nvSpPr>
        <p:spPr bwMode="auto">
          <a:xfrm>
            <a:off x="3963988" y="7515344"/>
            <a:ext cx="292100" cy="107950"/>
          </a:xfrm>
          <a:custGeom>
            <a:avLst/>
            <a:gdLst>
              <a:gd name="T0" fmla="*/ 0 w 184"/>
              <a:gd name="T1" fmla="*/ 0 h 68"/>
              <a:gd name="T2" fmla="*/ 0 w 184"/>
              <a:gd name="T3" fmla="*/ 68 h 68"/>
              <a:gd name="T4" fmla="*/ 184 w 184"/>
              <a:gd name="T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" h="68">
                <a:moveTo>
                  <a:pt x="0" y="0"/>
                </a:moveTo>
                <a:lnTo>
                  <a:pt x="0" y="68"/>
                </a:lnTo>
                <a:lnTo>
                  <a:pt x="184" y="68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42" name="Rectangle 284"/>
          <p:cNvSpPr>
            <a:spLocks noChangeArrowheads="1"/>
          </p:cNvSpPr>
          <p:nvPr/>
        </p:nvSpPr>
        <p:spPr bwMode="auto">
          <a:xfrm>
            <a:off x="4113213" y="7649358"/>
            <a:ext cx="111651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A/California/23/2015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EPI587829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43" name="Freeform 285"/>
          <p:cNvSpPr>
            <a:spLocks/>
          </p:cNvSpPr>
          <p:nvPr/>
        </p:nvSpPr>
        <p:spPr bwMode="auto">
          <a:xfrm>
            <a:off x="3963988" y="7551856"/>
            <a:ext cx="144463" cy="146050"/>
          </a:xfrm>
          <a:custGeom>
            <a:avLst/>
            <a:gdLst>
              <a:gd name="T0" fmla="*/ 0 w 91"/>
              <a:gd name="T1" fmla="*/ 0 h 92"/>
              <a:gd name="T2" fmla="*/ 0 w 91"/>
              <a:gd name="T3" fmla="*/ 92 h 92"/>
              <a:gd name="T4" fmla="*/ 91 w 91"/>
              <a:gd name="T5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92">
                <a:moveTo>
                  <a:pt x="0" y="0"/>
                </a:moveTo>
                <a:lnTo>
                  <a:pt x="0" y="92"/>
                </a:lnTo>
                <a:lnTo>
                  <a:pt x="91" y="9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44" name="Line 286"/>
          <p:cNvSpPr>
            <a:spLocks noChangeShapeType="1"/>
          </p:cNvSpPr>
          <p:nvPr/>
        </p:nvSpPr>
        <p:spPr bwMode="auto">
          <a:xfrm>
            <a:off x="3963988" y="7404219"/>
            <a:ext cx="0" cy="14446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45" name="Freeform 287"/>
          <p:cNvSpPr>
            <a:spLocks/>
          </p:cNvSpPr>
          <p:nvPr/>
        </p:nvSpPr>
        <p:spPr bwMode="auto">
          <a:xfrm>
            <a:off x="3940176" y="7550269"/>
            <a:ext cx="23813" cy="109538"/>
          </a:xfrm>
          <a:custGeom>
            <a:avLst/>
            <a:gdLst>
              <a:gd name="T0" fmla="*/ 0 w 15"/>
              <a:gd name="T1" fmla="*/ 69 h 69"/>
              <a:gd name="T2" fmla="*/ 0 w 15"/>
              <a:gd name="T3" fmla="*/ 0 h 69"/>
              <a:gd name="T4" fmla="*/ 15 w 15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69">
                <a:moveTo>
                  <a:pt x="0" y="69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46" name="Rectangle 288"/>
          <p:cNvSpPr>
            <a:spLocks noChangeArrowheads="1"/>
          </p:cNvSpPr>
          <p:nvPr/>
        </p:nvSpPr>
        <p:spPr bwMode="auto">
          <a:xfrm>
            <a:off x="4210051" y="7722383"/>
            <a:ext cx="115070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A/Stockholm/36/2015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EPI585330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47" name="Freeform 289"/>
          <p:cNvSpPr>
            <a:spLocks/>
          </p:cNvSpPr>
          <p:nvPr/>
        </p:nvSpPr>
        <p:spPr bwMode="auto">
          <a:xfrm>
            <a:off x="3940176" y="7661394"/>
            <a:ext cx="266700" cy="109538"/>
          </a:xfrm>
          <a:custGeom>
            <a:avLst/>
            <a:gdLst>
              <a:gd name="T0" fmla="*/ 0 w 168"/>
              <a:gd name="T1" fmla="*/ 0 h 69"/>
              <a:gd name="T2" fmla="*/ 0 w 168"/>
              <a:gd name="T3" fmla="*/ 69 h 69"/>
              <a:gd name="T4" fmla="*/ 168 w 168"/>
              <a:gd name="T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8" h="69">
                <a:moveTo>
                  <a:pt x="0" y="0"/>
                </a:moveTo>
                <a:lnTo>
                  <a:pt x="0" y="69"/>
                </a:lnTo>
                <a:lnTo>
                  <a:pt x="168" y="69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48" name="Freeform 290"/>
          <p:cNvSpPr>
            <a:spLocks/>
          </p:cNvSpPr>
          <p:nvPr/>
        </p:nvSpPr>
        <p:spPr bwMode="auto">
          <a:xfrm>
            <a:off x="3881438" y="7661394"/>
            <a:ext cx="58738" cy="107950"/>
          </a:xfrm>
          <a:custGeom>
            <a:avLst/>
            <a:gdLst>
              <a:gd name="T0" fmla="*/ 0 w 37"/>
              <a:gd name="T1" fmla="*/ 68 h 68"/>
              <a:gd name="T2" fmla="*/ 0 w 37"/>
              <a:gd name="T3" fmla="*/ 0 h 68"/>
              <a:gd name="T4" fmla="*/ 37 w 37"/>
              <a:gd name="T5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68">
                <a:moveTo>
                  <a:pt x="0" y="68"/>
                </a:moveTo>
                <a:lnTo>
                  <a:pt x="0" y="0"/>
                </a:lnTo>
                <a:lnTo>
                  <a:pt x="37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49" name="Rectangle 291"/>
          <p:cNvSpPr>
            <a:spLocks noChangeArrowheads="1"/>
          </p:cNvSpPr>
          <p:nvPr/>
        </p:nvSpPr>
        <p:spPr bwMode="auto">
          <a:xfrm>
            <a:off x="3984626" y="7796996"/>
            <a:ext cx="112083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A/Philippines/7/2015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EPI636144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50" name="Freeform 292"/>
          <p:cNvSpPr>
            <a:spLocks/>
          </p:cNvSpPr>
          <p:nvPr/>
        </p:nvSpPr>
        <p:spPr bwMode="auto">
          <a:xfrm>
            <a:off x="3965576" y="7843956"/>
            <a:ext cx="15875" cy="34925"/>
          </a:xfrm>
          <a:custGeom>
            <a:avLst/>
            <a:gdLst>
              <a:gd name="T0" fmla="*/ 0 w 10"/>
              <a:gd name="T1" fmla="*/ 22 h 22"/>
              <a:gd name="T2" fmla="*/ 0 w 10"/>
              <a:gd name="T3" fmla="*/ 0 h 22"/>
              <a:gd name="T4" fmla="*/ 10 w 10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22">
                <a:moveTo>
                  <a:pt x="0" y="22"/>
                </a:moveTo>
                <a:lnTo>
                  <a:pt x="0" y="0"/>
                </a:lnTo>
                <a:lnTo>
                  <a:pt x="1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51" name="Rectangle 293"/>
          <p:cNvSpPr>
            <a:spLocks noChangeArrowheads="1"/>
          </p:cNvSpPr>
          <p:nvPr/>
        </p:nvSpPr>
        <p:spPr bwMode="auto">
          <a:xfrm>
            <a:off x="4100513" y="7870021"/>
            <a:ext cx="108664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A/Finland/491/2015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EPI598652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52" name="Freeform 294"/>
          <p:cNvSpPr>
            <a:spLocks/>
          </p:cNvSpPr>
          <p:nvPr/>
        </p:nvSpPr>
        <p:spPr bwMode="auto">
          <a:xfrm>
            <a:off x="3965576" y="7882056"/>
            <a:ext cx="131763" cy="34925"/>
          </a:xfrm>
          <a:custGeom>
            <a:avLst/>
            <a:gdLst>
              <a:gd name="T0" fmla="*/ 0 w 83"/>
              <a:gd name="T1" fmla="*/ 0 h 22"/>
              <a:gd name="T2" fmla="*/ 0 w 83"/>
              <a:gd name="T3" fmla="*/ 22 h 22"/>
              <a:gd name="T4" fmla="*/ 83 w 83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3" h="22">
                <a:moveTo>
                  <a:pt x="0" y="0"/>
                </a:moveTo>
                <a:lnTo>
                  <a:pt x="0" y="22"/>
                </a:lnTo>
                <a:lnTo>
                  <a:pt x="83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53" name="Freeform 295"/>
          <p:cNvSpPr>
            <a:spLocks/>
          </p:cNvSpPr>
          <p:nvPr/>
        </p:nvSpPr>
        <p:spPr bwMode="auto">
          <a:xfrm>
            <a:off x="3881438" y="7772519"/>
            <a:ext cx="84138" cy="107950"/>
          </a:xfrm>
          <a:custGeom>
            <a:avLst/>
            <a:gdLst>
              <a:gd name="T0" fmla="*/ 0 w 53"/>
              <a:gd name="T1" fmla="*/ 0 h 68"/>
              <a:gd name="T2" fmla="*/ 0 w 53"/>
              <a:gd name="T3" fmla="*/ 68 h 68"/>
              <a:gd name="T4" fmla="*/ 53 w 53"/>
              <a:gd name="T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" h="68">
                <a:moveTo>
                  <a:pt x="0" y="0"/>
                </a:moveTo>
                <a:lnTo>
                  <a:pt x="0" y="68"/>
                </a:lnTo>
                <a:lnTo>
                  <a:pt x="53" y="68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54" name="Freeform 296"/>
          <p:cNvSpPr>
            <a:spLocks/>
          </p:cNvSpPr>
          <p:nvPr/>
        </p:nvSpPr>
        <p:spPr bwMode="auto">
          <a:xfrm>
            <a:off x="3813176" y="7770931"/>
            <a:ext cx="68263" cy="127000"/>
          </a:xfrm>
          <a:custGeom>
            <a:avLst/>
            <a:gdLst>
              <a:gd name="T0" fmla="*/ 0 w 43"/>
              <a:gd name="T1" fmla="*/ 80 h 80"/>
              <a:gd name="T2" fmla="*/ 0 w 43"/>
              <a:gd name="T3" fmla="*/ 0 h 80"/>
              <a:gd name="T4" fmla="*/ 43 w 43"/>
              <a:gd name="T5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0">
                <a:moveTo>
                  <a:pt x="0" y="80"/>
                </a:moveTo>
                <a:lnTo>
                  <a:pt x="0" y="0"/>
                </a:lnTo>
                <a:lnTo>
                  <a:pt x="4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55" name="Rectangle 297"/>
          <p:cNvSpPr>
            <a:spLocks noChangeArrowheads="1"/>
          </p:cNvSpPr>
          <p:nvPr/>
        </p:nvSpPr>
        <p:spPr bwMode="auto">
          <a:xfrm>
            <a:off x="3822701" y="7943046"/>
            <a:ext cx="102240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A/Hawaii/09/2015 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EPI587884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56" name="Freeform 298"/>
          <p:cNvSpPr>
            <a:spLocks/>
          </p:cNvSpPr>
          <p:nvPr/>
        </p:nvSpPr>
        <p:spPr bwMode="auto">
          <a:xfrm>
            <a:off x="3819526" y="7990006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57" name="Rectangle 299"/>
          <p:cNvSpPr>
            <a:spLocks noChangeArrowheads="1"/>
          </p:cNvSpPr>
          <p:nvPr/>
        </p:nvSpPr>
        <p:spPr bwMode="auto">
          <a:xfrm>
            <a:off x="4116388" y="8016071"/>
            <a:ext cx="111659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A/Bulgaria/456/2015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EPI589498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58" name="Freeform 300"/>
          <p:cNvSpPr>
            <a:spLocks/>
          </p:cNvSpPr>
          <p:nvPr/>
        </p:nvSpPr>
        <p:spPr bwMode="auto">
          <a:xfrm>
            <a:off x="3819526" y="8028106"/>
            <a:ext cx="293688" cy="36513"/>
          </a:xfrm>
          <a:custGeom>
            <a:avLst/>
            <a:gdLst>
              <a:gd name="T0" fmla="*/ 0 w 185"/>
              <a:gd name="T1" fmla="*/ 0 h 23"/>
              <a:gd name="T2" fmla="*/ 0 w 185"/>
              <a:gd name="T3" fmla="*/ 23 h 23"/>
              <a:gd name="T4" fmla="*/ 185 w 185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5" h="23">
                <a:moveTo>
                  <a:pt x="0" y="0"/>
                </a:moveTo>
                <a:lnTo>
                  <a:pt x="0" y="23"/>
                </a:lnTo>
                <a:lnTo>
                  <a:pt x="185" y="2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59" name="Freeform 301"/>
          <p:cNvSpPr>
            <a:spLocks/>
          </p:cNvSpPr>
          <p:nvPr/>
        </p:nvSpPr>
        <p:spPr bwMode="auto">
          <a:xfrm>
            <a:off x="3813176" y="7901106"/>
            <a:ext cx="6350" cy="125413"/>
          </a:xfrm>
          <a:custGeom>
            <a:avLst/>
            <a:gdLst>
              <a:gd name="T0" fmla="*/ 0 w 4"/>
              <a:gd name="T1" fmla="*/ 0 h 79"/>
              <a:gd name="T2" fmla="*/ 0 w 4"/>
              <a:gd name="T3" fmla="*/ 79 h 79"/>
              <a:gd name="T4" fmla="*/ 4 w 4"/>
              <a:gd name="T5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9">
                <a:moveTo>
                  <a:pt x="0" y="0"/>
                </a:moveTo>
                <a:lnTo>
                  <a:pt x="0" y="79"/>
                </a:lnTo>
                <a:lnTo>
                  <a:pt x="4" y="79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60" name="Freeform 302"/>
          <p:cNvSpPr>
            <a:spLocks/>
          </p:cNvSpPr>
          <p:nvPr/>
        </p:nvSpPr>
        <p:spPr bwMode="auto">
          <a:xfrm>
            <a:off x="3376613" y="7899519"/>
            <a:ext cx="436563" cy="117475"/>
          </a:xfrm>
          <a:custGeom>
            <a:avLst/>
            <a:gdLst>
              <a:gd name="T0" fmla="*/ 0 w 275"/>
              <a:gd name="T1" fmla="*/ 74 h 74"/>
              <a:gd name="T2" fmla="*/ 0 w 275"/>
              <a:gd name="T3" fmla="*/ 0 h 74"/>
              <a:gd name="T4" fmla="*/ 275 w 275"/>
              <a:gd name="T5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5" h="74">
                <a:moveTo>
                  <a:pt x="0" y="74"/>
                </a:moveTo>
                <a:lnTo>
                  <a:pt x="0" y="0"/>
                </a:lnTo>
                <a:lnTo>
                  <a:pt x="275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61" name="Rectangle 303"/>
          <p:cNvSpPr>
            <a:spLocks noChangeArrowheads="1"/>
          </p:cNvSpPr>
          <p:nvPr/>
        </p:nvSpPr>
        <p:spPr bwMode="auto">
          <a:xfrm>
            <a:off x="3817938" y="8089096"/>
            <a:ext cx="126210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A/Hong Kong/7561/2014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EPI565047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62" name="Freeform 304"/>
          <p:cNvSpPr>
            <a:spLocks/>
          </p:cNvSpPr>
          <p:nvPr/>
        </p:nvSpPr>
        <p:spPr bwMode="auto">
          <a:xfrm>
            <a:off x="3376613" y="8020169"/>
            <a:ext cx="438150" cy="117475"/>
          </a:xfrm>
          <a:custGeom>
            <a:avLst/>
            <a:gdLst>
              <a:gd name="T0" fmla="*/ 0 w 276"/>
              <a:gd name="T1" fmla="*/ 0 h 74"/>
              <a:gd name="T2" fmla="*/ 0 w 276"/>
              <a:gd name="T3" fmla="*/ 74 h 74"/>
              <a:gd name="T4" fmla="*/ 276 w 276"/>
              <a:gd name="T5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6" h="74">
                <a:moveTo>
                  <a:pt x="0" y="0"/>
                </a:moveTo>
                <a:lnTo>
                  <a:pt x="0" y="74"/>
                </a:lnTo>
                <a:lnTo>
                  <a:pt x="276" y="7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63" name="Freeform 305"/>
          <p:cNvSpPr>
            <a:spLocks/>
          </p:cNvSpPr>
          <p:nvPr/>
        </p:nvSpPr>
        <p:spPr bwMode="auto">
          <a:xfrm>
            <a:off x="3368676" y="8018581"/>
            <a:ext cx="7938" cy="112713"/>
          </a:xfrm>
          <a:custGeom>
            <a:avLst/>
            <a:gdLst>
              <a:gd name="T0" fmla="*/ 0 w 5"/>
              <a:gd name="T1" fmla="*/ 71 h 71"/>
              <a:gd name="T2" fmla="*/ 0 w 5"/>
              <a:gd name="T3" fmla="*/ 0 h 71"/>
              <a:gd name="T4" fmla="*/ 5 w 5"/>
              <a:gd name="T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1">
                <a:moveTo>
                  <a:pt x="0" y="71"/>
                </a:moveTo>
                <a:lnTo>
                  <a:pt x="0" y="0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64" name="Rectangle 306"/>
          <p:cNvSpPr>
            <a:spLocks noChangeArrowheads="1"/>
          </p:cNvSpPr>
          <p:nvPr/>
        </p:nvSpPr>
        <p:spPr bwMode="auto">
          <a:xfrm>
            <a:off x="3802063" y="8162121"/>
            <a:ext cx="109004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A/Victoria/500/2015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EPI629941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65" name="Freeform 307"/>
          <p:cNvSpPr>
            <a:spLocks/>
          </p:cNvSpPr>
          <p:nvPr/>
        </p:nvSpPr>
        <p:spPr bwMode="auto">
          <a:xfrm>
            <a:off x="3656013" y="8210669"/>
            <a:ext cx="142875" cy="34925"/>
          </a:xfrm>
          <a:custGeom>
            <a:avLst/>
            <a:gdLst>
              <a:gd name="T0" fmla="*/ 0 w 90"/>
              <a:gd name="T1" fmla="*/ 22 h 22"/>
              <a:gd name="T2" fmla="*/ 0 w 90"/>
              <a:gd name="T3" fmla="*/ 0 h 22"/>
              <a:gd name="T4" fmla="*/ 90 w 90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22">
                <a:moveTo>
                  <a:pt x="0" y="22"/>
                </a:moveTo>
                <a:lnTo>
                  <a:pt x="0" y="0"/>
                </a:lnTo>
                <a:lnTo>
                  <a:pt x="9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66" name="Rectangle 308"/>
          <p:cNvSpPr>
            <a:spLocks noChangeArrowheads="1"/>
          </p:cNvSpPr>
          <p:nvPr/>
        </p:nvSpPr>
        <p:spPr bwMode="auto">
          <a:xfrm>
            <a:off x="3806826" y="8236733"/>
            <a:ext cx="96687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A/Iraq/478/2015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EPI598657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67" name="Freeform 309"/>
          <p:cNvSpPr>
            <a:spLocks/>
          </p:cNvSpPr>
          <p:nvPr/>
        </p:nvSpPr>
        <p:spPr bwMode="auto">
          <a:xfrm>
            <a:off x="3656013" y="8248769"/>
            <a:ext cx="147638" cy="34925"/>
          </a:xfrm>
          <a:custGeom>
            <a:avLst/>
            <a:gdLst>
              <a:gd name="T0" fmla="*/ 0 w 93"/>
              <a:gd name="T1" fmla="*/ 0 h 22"/>
              <a:gd name="T2" fmla="*/ 0 w 93"/>
              <a:gd name="T3" fmla="*/ 22 h 22"/>
              <a:gd name="T4" fmla="*/ 93 w 93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22">
                <a:moveTo>
                  <a:pt x="0" y="0"/>
                </a:moveTo>
                <a:lnTo>
                  <a:pt x="0" y="22"/>
                </a:lnTo>
                <a:lnTo>
                  <a:pt x="93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68" name="Freeform 310"/>
          <p:cNvSpPr>
            <a:spLocks/>
          </p:cNvSpPr>
          <p:nvPr/>
        </p:nvSpPr>
        <p:spPr bwMode="auto">
          <a:xfrm>
            <a:off x="3368676" y="8134469"/>
            <a:ext cx="287338" cy="112713"/>
          </a:xfrm>
          <a:custGeom>
            <a:avLst/>
            <a:gdLst>
              <a:gd name="T0" fmla="*/ 0 w 181"/>
              <a:gd name="T1" fmla="*/ 0 h 71"/>
              <a:gd name="T2" fmla="*/ 0 w 181"/>
              <a:gd name="T3" fmla="*/ 71 h 71"/>
              <a:gd name="T4" fmla="*/ 181 w 181"/>
              <a:gd name="T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71">
                <a:moveTo>
                  <a:pt x="0" y="0"/>
                </a:moveTo>
                <a:lnTo>
                  <a:pt x="0" y="71"/>
                </a:lnTo>
                <a:lnTo>
                  <a:pt x="181" y="7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69" name="Freeform 311"/>
          <p:cNvSpPr>
            <a:spLocks/>
          </p:cNvSpPr>
          <p:nvPr/>
        </p:nvSpPr>
        <p:spPr bwMode="auto">
          <a:xfrm>
            <a:off x="2932113" y="8132881"/>
            <a:ext cx="436563" cy="111125"/>
          </a:xfrm>
          <a:custGeom>
            <a:avLst/>
            <a:gdLst>
              <a:gd name="T0" fmla="*/ 0 w 275"/>
              <a:gd name="T1" fmla="*/ 70 h 70"/>
              <a:gd name="T2" fmla="*/ 0 w 275"/>
              <a:gd name="T3" fmla="*/ 0 h 70"/>
              <a:gd name="T4" fmla="*/ 275 w 275"/>
              <a:gd name="T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5" h="70">
                <a:moveTo>
                  <a:pt x="0" y="70"/>
                </a:moveTo>
                <a:lnTo>
                  <a:pt x="0" y="0"/>
                </a:lnTo>
                <a:lnTo>
                  <a:pt x="275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70" name="Rectangle 312"/>
          <p:cNvSpPr>
            <a:spLocks noChangeArrowheads="1"/>
          </p:cNvSpPr>
          <p:nvPr/>
        </p:nvSpPr>
        <p:spPr bwMode="auto">
          <a:xfrm>
            <a:off x="3963988" y="8309758"/>
            <a:ext cx="112944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A/Nepal/2582B/2014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EPI574053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71" name="Freeform 313"/>
          <p:cNvSpPr>
            <a:spLocks/>
          </p:cNvSpPr>
          <p:nvPr/>
        </p:nvSpPr>
        <p:spPr bwMode="auto">
          <a:xfrm>
            <a:off x="2932113" y="8247181"/>
            <a:ext cx="1028700" cy="109538"/>
          </a:xfrm>
          <a:custGeom>
            <a:avLst/>
            <a:gdLst>
              <a:gd name="T0" fmla="*/ 0 w 648"/>
              <a:gd name="T1" fmla="*/ 0 h 69"/>
              <a:gd name="T2" fmla="*/ 0 w 648"/>
              <a:gd name="T3" fmla="*/ 69 h 69"/>
              <a:gd name="T4" fmla="*/ 648 w 648"/>
              <a:gd name="T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8" h="69">
                <a:moveTo>
                  <a:pt x="0" y="0"/>
                </a:moveTo>
                <a:lnTo>
                  <a:pt x="0" y="69"/>
                </a:lnTo>
                <a:lnTo>
                  <a:pt x="648" y="69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72" name="Freeform 314"/>
          <p:cNvSpPr>
            <a:spLocks/>
          </p:cNvSpPr>
          <p:nvPr/>
        </p:nvSpPr>
        <p:spPr bwMode="auto">
          <a:xfrm>
            <a:off x="2913063" y="7067669"/>
            <a:ext cx="19050" cy="1177925"/>
          </a:xfrm>
          <a:custGeom>
            <a:avLst/>
            <a:gdLst>
              <a:gd name="T0" fmla="*/ 0 w 12"/>
              <a:gd name="T1" fmla="*/ 0 h 742"/>
              <a:gd name="T2" fmla="*/ 0 w 12"/>
              <a:gd name="T3" fmla="*/ 742 h 742"/>
              <a:gd name="T4" fmla="*/ 12 w 12"/>
              <a:gd name="T5" fmla="*/ 742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742">
                <a:moveTo>
                  <a:pt x="0" y="0"/>
                </a:moveTo>
                <a:lnTo>
                  <a:pt x="0" y="742"/>
                </a:lnTo>
                <a:lnTo>
                  <a:pt x="12" y="74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73" name="Freeform 315"/>
          <p:cNvSpPr>
            <a:spLocks/>
          </p:cNvSpPr>
          <p:nvPr/>
        </p:nvSpPr>
        <p:spPr bwMode="auto">
          <a:xfrm>
            <a:off x="2562226" y="7066081"/>
            <a:ext cx="350838" cy="681038"/>
          </a:xfrm>
          <a:custGeom>
            <a:avLst/>
            <a:gdLst>
              <a:gd name="T0" fmla="*/ 0 w 221"/>
              <a:gd name="T1" fmla="*/ 429 h 429"/>
              <a:gd name="T2" fmla="*/ 0 w 221"/>
              <a:gd name="T3" fmla="*/ 0 h 429"/>
              <a:gd name="T4" fmla="*/ 221 w 221"/>
              <a:gd name="T5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1" h="429">
                <a:moveTo>
                  <a:pt x="0" y="429"/>
                </a:moveTo>
                <a:lnTo>
                  <a:pt x="0" y="0"/>
                </a:lnTo>
                <a:lnTo>
                  <a:pt x="221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74" name="Rectangle 316"/>
          <p:cNvSpPr>
            <a:spLocks noChangeArrowheads="1"/>
          </p:cNvSpPr>
          <p:nvPr/>
        </p:nvSpPr>
        <p:spPr bwMode="auto">
          <a:xfrm>
            <a:off x="2925763" y="8382783"/>
            <a:ext cx="12646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A/WAKAYAMA/153/2013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EPI497618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75" name="Freeform 317"/>
          <p:cNvSpPr>
            <a:spLocks/>
          </p:cNvSpPr>
          <p:nvPr/>
        </p:nvSpPr>
        <p:spPr bwMode="auto">
          <a:xfrm>
            <a:off x="2562226" y="7750294"/>
            <a:ext cx="360363" cy="681038"/>
          </a:xfrm>
          <a:custGeom>
            <a:avLst/>
            <a:gdLst>
              <a:gd name="T0" fmla="*/ 0 w 227"/>
              <a:gd name="T1" fmla="*/ 0 h 429"/>
              <a:gd name="T2" fmla="*/ 0 w 227"/>
              <a:gd name="T3" fmla="*/ 429 h 429"/>
              <a:gd name="T4" fmla="*/ 227 w 227"/>
              <a:gd name="T5" fmla="*/ 42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" h="429">
                <a:moveTo>
                  <a:pt x="0" y="0"/>
                </a:moveTo>
                <a:lnTo>
                  <a:pt x="0" y="429"/>
                </a:lnTo>
                <a:lnTo>
                  <a:pt x="227" y="429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76" name="Freeform 318"/>
          <p:cNvSpPr>
            <a:spLocks/>
          </p:cNvSpPr>
          <p:nvPr/>
        </p:nvSpPr>
        <p:spPr bwMode="auto">
          <a:xfrm>
            <a:off x="2198688" y="7748706"/>
            <a:ext cx="363538" cy="420688"/>
          </a:xfrm>
          <a:custGeom>
            <a:avLst/>
            <a:gdLst>
              <a:gd name="T0" fmla="*/ 0 w 229"/>
              <a:gd name="T1" fmla="*/ 265 h 265"/>
              <a:gd name="T2" fmla="*/ 0 w 229"/>
              <a:gd name="T3" fmla="*/ 0 h 265"/>
              <a:gd name="T4" fmla="*/ 229 w 229"/>
              <a:gd name="T5" fmla="*/ 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9" h="265">
                <a:moveTo>
                  <a:pt x="0" y="265"/>
                </a:moveTo>
                <a:lnTo>
                  <a:pt x="0" y="0"/>
                </a:lnTo>
                <a:lnTo>
                  <a:pt x="229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77" name="Rectangle 319"/>
          <p:cNvSpPr>
            <a:spLocks noChangeArrowheads="1"/>
          </p:cNvSpPr>
          <p:nvPr/>
        </p:nvSpPr>
        <p:spPr bwMode="auto">
          <a:xfrm>
            <a:off x="3095626" y="8455808"/>
            <a:ext cx="126198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A/Nepal/679A/2014 APR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EPI574049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78" name="Freeform 320"/>
          <p:cNvSpPr>
            <a:spLocks/>
          </p:cNvSpPr>
          <p:nvPr/>
        </p:nvSpPr>
        <p:spPr bwMode="auto">
          <a:xfrm>
            <a:off x="2360613" y="8504356"/>
            <a:ext cx="730250" cy="34925"/>
          </a:xfrm>
          <a:custGeom>
            <a:avLst/>
            <a:gdLst>
              <a:gd name="T0" fmla="*/ 0 w 460"/>
              <a:gd name="T1" fmla="*/ 22 h 22"/>
              <a:gd name="T2" fmla="*/ 0 w 460"/>
              <a:gd name="T3" fmla="*/ 0 h 22"/>
              <a:gd name="T4" fmla="*/ 460 w 460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0" h="22">
                <a:moveTo>
                  <a:pt x="0" y="22"/>
                </a:moveTo>
                <a:lnTo>
                  <a:pt x="0" y="0"/>
                </a:lnTo>
                <a:lnTo>
                  <a:pt x="46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79" name="Rectangle 321"/>
          <p:cNvSpPr>
            <a:spLocks noChangeArrowheads="1"/>
          </p:cNvSpPr>
          <p:nvPr/>
        </p:nvSpPr>
        <p:spPr bwMode="auto">
          <a:xfrm>
            <a:off x="2652713" y="8528833"/>
            <a:ext cx="135587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A/Jilin-Tiexi/SWL1189/2015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EPI586349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80" name="Freeform 322"/>
          <p:cNvSpPr>
            <a:spLocks/>
          </p:cNvSpPr>
          <p:nvPr/>
        </p:nvSpPr>
        <p:spPr bwMode="auto">
          <a:xfrm>
            <a:off x="2360613" y="8542456"/>
            <a:ext cx="288925" cy="34925"/>
          </a:xfrm>
          <a:custGeom>
            <a:avLst/>
            <a:gdLst>
              <a:gd name="T0" fmla="*/ 0 w 182"/>
              <a:gd name="T1" fmla="*/ 0 h 22"/>
              <a:gd name="T2" fmla="*/ 0 w 182"/>
              <a:gd name="T3" fmla="*/ 22 h 22"/>
              <a:gd name="T4" fmla="*/ 182 w 182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" h="22">
                <a:moveTo>
                  <a:pt x="0" y="0"/>
                </a:moveTo>
                <a:lnTo>
                  <a:pt x="0" y="22"/>
                </a:lnTo>
                <a:lnTo>
                  <a:pt x="182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81" name="Freeform 323"/>
          <p:cNvSpPr>
            <a:spLocks/>
          </p:cNvSpPr>
          <p:nvPr/>
        </p:nvSpPr>
        <p:spPr bwMode="auto">
          <a:xfrm>
            <a:off x="2219326" y="8540869"/>
            <a:ext cx="141288" cy="53975"/>
          </a:xfrm>
          <a:custGeom>
            <a:avLst/>
            <a:gdLst>
              <a:gd name="T0" fmla="*/ 0 w 89"/>
              <a:gd name="T1" fmla="*/ 34 h 34"/>
              <a:gd name="T2" fmla="*/ 0 w 89"/>
              <a:gd name="T3" fmla="*/ 0 h 34"/>
              <a:gd name="T4" fmla="*/ 89 w 89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" h="34">
                <a:moveTo>
                  <a:pt x="0" y="34"/>
                </a:moveTo>
                <a:lnTo>
                  <a:pt x="0" y="0"/>
                </a:lnTo>
                <a:lnTo>
                  <a:pt x="89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82" name="Rectangle 324"/>
          <p:cNvSpPr>
            <a:spLocks noChangeArrowheads="1"/>
          </p:cNvSpPr>
          <p:nvPr/>
        </p:nvSpPr>
        <p:spPr bwMode="auto">
          <a:xfrm>
            <a:off x="3548063" y="8603446"/>
            <a:ext cx="107812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A/Nepal/0448/2014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EPI540089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83" name="Freeform 325"/>
          <p:cNvSpPr>
            <a:spLocks/>
          </p:cNvSpPr>
          <p:nvPr/>
        </p:nvSpPr>
        <p:spPr bwMode="auto">
          <a:xfrm>
            <a:off x="2219326" y="8596431"/>
            <a:ext cx="1325563" cy="53975"/>
          </a:xfrm>
          <a:custGeom>
            <a:avLst/>
            <a:gdLst>
              <a:gd name="T0" fmla="*/ 0 w 835"/>
              <a:gd name="T1" fmla="*/ 0 h 34"/>
              <a:gd name="T2" fmla="*/ 0 w 835"/>
              <a:gd name="T3" fmla="*/ 34 h 34"/>
              <a:gd name="T4" fmla="*/ 835 w 835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35" h="34">
                <a:moveTo>
                  <a:pt x="0" y="0"/>
                </a:moveTo>
                <a:lnTo>
                  <a:pt x="0" y="34"/>
                </a:lnTo>
                <a:lnTo>
                  <a:pt x="835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84" name="Freeform 326"/>
          <p:cNvSpPr>
            <a:spLocks/>
          </p:cNvSpPr>
          <p:nvPr/>
        </p:nvSpPr>
        <p:spPr bwMode="auto">
          <a:xfrm>
            <a:off x="2198688" y="8172569"/>
            <a:ext cx="20638" cy="422275"/>
          </a:xfrm>
          <a:custGeom>
            <a:avLst/>
            <a:gdLst>
              <a:gd name="T0" fmla="*/ 0 w 13"/>
              <a:gd name="T1" fmla="*/ 0 h 266"/>
              <a:gd name="T2" fmla="*/ 0 w 13"/>
              <a:gd name="T3" fmla="*/ 266 h 266"/>
              <a:gd name="T4" fmla="*/ 13 w 13"/>
              <a:gd name="T5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266">
                <a:moveTo>
                  <a:pt x="0" y="0"/>
                </a:moveTo>
                <a:lnTo>
                  <a:pt x="0" y="266"/>
                </a:lnTo>
                <a:lnTo>
                  <a:pt x="13" y="266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85" name="Freeform 327"/>
          <p:cNvSpPr>
            <a:spLocks/>
          </p:cNvSpPr>
          <p:nvPr/>
        </p:nvSpPr>
        <p:spPr bwMode="auto">
          <a:xfrm>
            <a:off x="2089151" y="8170981"/>
            <a:ext cx="109538" cy="387350"/>
          </a:xfrm>
          <a:custGeom>
            <a:avLst/>
            <a:gdLst>
              <a:gd name="T0" fmla="*/ 0 w 69"/>
              <a:gd name="T1" fmla="*/ 244 h 244"/>
              <a:gd name="T2" fmla="*/ 0 w 69"/>
              <a:gd name="T3" fmla="*/ 0 h 244"/>
              <a:gd name="T4" fmla="*/ 69 w 69"/>
              <a:gd name="T5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9" h="244">
                <a:moveTo>
                  <a:pt x="0" y="244"/>
                </a:moveTo>
                <a:lnTo>
                  <a:pt x="0" y="0"/>
                </a:lnTo>
                <a:lnTo>
                  <a:pt x="69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86" name="Rectangle 328"/>
          <p:cNvSpPr>
            <a:spLocks noChangeArrowheads="1"/>
          </p:cNvSpPr>
          <p:nvPr/>
        </p:nvSpPr>
        <p:spPr bwMode="auto">
          <a:xfrm>
            <a:off x="4051301" y="8676471"/>
            <a:ext cx="114133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A/Stockholm/21/2015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EPI582111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87" name="Freeform 329"/>
          <p:cNvSpPr>
            <a:spLocks/>
          </p:cNvSpPr>
          <p:nvPr/>
        </p:nvSpPr>
        <p:spPr bwMode="auto">
          <a:xfrm>
            <a:off x="3902076" y="8723431"/>
            <a:ext cx="146050" cy="34925"/>
          </a:xfrm>
          <a:custGeom>
            <a:avLst/>
            <a:gdLst>
              <a:gd name="T0" fmla="*/ 0 w 92"/>
              <a:gd name="T1" fmla="*/ 22 h 22"/>
              <a:gd name="T2" fmla="*/ 0 w 92"/>
              <a:gd name="T3" fmla="*/ 0 h 22"/>
              <a:gd name="T4" fmla="*/ 92 w 92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22">
                <a:moveTo>
                  <a:pt x="0" y="22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88" name="Rectangle 330"/>
          <p:cNvSpPr>
            <a:spLocks noChangeArrowheads="1"/>
          </p:cNvSpPr>
          <p:nvPr/>
        </p:nvSpPr>
        <p:spPr bwMode="auto">
          <a:xfrm>
            <a:off x="3905251" y="8749496"/>
            <a:ext cx="137905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A/Hong Kong/8111529/2015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EPI574458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89" name="Freeform 331"/>
          <p:cNvSpPr>
            <a:spLocks/>
          </p:cNvSpPr>
          <p:nvPr/>
        </p:nvSpPr>
        <p:spPr bwMode="auto">
          <a:xfrm>
            <a:off x="3902076" y="8761531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90" name="Freeform 332"/>
          <p:cNvSpPr>
            <a:spLocks/>
          </p:cNvSpPr>
          <p:nvPr/>
        </p:nvSpPr>
        <p:spPr bwMode="auto">
          <a:xfrm>
            <a:off x="3168651" y="8759944"/>
            <a:ext cx="733425" cy="53975"/>
          </a:xfrm>
          <a:custGeom>
            <a:avLst/>
            <a:gdLst>
              <a:gd name="T0" fmla="*/ 0 w 462"/>
              <a:gd name="T1" fmla="*/ 34 h 34"/>
              <a:gd name="T2" fmla="*/ 0 w 462"/>
              <a:gd name="T3" fmla="*/ 0 h 34"/>
              <a:gd name="T4" fmla="*/ 462 w 462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2" h="34">
                <a:moveTo>
                  <a:pt x="0" y="34"/>
                </a:moveTo>
                <a:lnTo>
                  <a:pt x="0" y="0"/>
                </a:lnTo>
                <a:lnTo>
                  <a:pt x="46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91" name="Rectangle 333"/>
          <p:cNvSpPr>
            <a:spLocks noChangeArrowheads="1"/>
          </p:cNvSpPr>
          <p:nvPr/>
        </p:nvSpPr>
        <p:spPr bwMode="auto">
          <a:xfrm>
            <a:off x="3608388" y="8822521"/>
            <a:ext cx="140749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A/Cambodia/Y1218309/2014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EPI565258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92" name="Freeform 334"/>
          <p:cNvSpPr>
            <a:spLocks/>
          </p:cNvSpPr>
          <p:nvPr/>
        </p:nvSpPr>
        <p:spPr bwMode="auto">
          <a:xfrm>
            <a:off x="3168651" y="8817094"/>
            <a:ext cx="436563" cy="53975"/>
          </a:xfrm>
          <a:custGeom>
            <a:avLst/>
            <a:gdLst>
              <a:gd name="T0" fmla="*/ 0 w 275"/>
              <a:gd name="T1" fmla="*/ 0 h 34"/>
              <a:gd name="T2" fmla="*/ 0 w 275"/>
              <a:gd name="T3" fmla="*/ 34 h 34"/>
              <a:gd name="T4" fmla="*/ 275 w 275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5" h="34">
                <a:moveTo>
                  <a:pt x="0" y="0"/>
                </a:moveTo>
                <a:lnTo>
                  <a:pt x="0" y="34"/>
                </a:lnTo>
                <a:lnTo>
                  <a:pt x="275" y="3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93" name="Freeform 335"/>
          <p:cNvSpPr>
            <a:spLocks/>
          </p:cNvSpPr>
          <p:nvPr/>
        </p:nvSpPr>
        <p:spPr bwMode="auto">
          <a:xfrm>
            <a:off x="2287588" y="8815506"/>
            <a:ext cx="881063" cy="63500"/>
          </a:xfrm>
          <a:custGeom>
            <a:avLst/>
            <a:gdLst>
              <a:gd name="T0" fmla="*/ 0 w 555"/>
              <a:gd name="T1" fmla="*/ 40 h 40"/>
              <a:gd name="T2" fmla="*/ 0 w 555"/>
              <a:gd name="T3" fmla="*/ 0 h 40"/>
              <a:gd name="T4" fmla="*/ 555 w 555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5" h="40">
                <a:moveTo>
                  <a:pt x="0" y="40"/>
                </a:moveTo>
                <a:lnTo>
                  <a:pt x="0" y="0"/>
                </a:lnTo>
                <a:lnTo>
                  <a:pt x="555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94" name="Rectangle 336"/>
          <p:cNvSpPr>
            <a:spLocks noChangeArrowheads="1"/>
          </p:cNvSpPr>
          <p:nvPr/>
        </p:nvSpPr>
        <p:spPr bwMode="auto">
          <a:xfrm>
            <a:off x="2581276" y="8895546"/>
            <a:ext cx="107812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A/Nepal/0530/2014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EPI540105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95" name="Freeform 337"/>
          <p:cNvSpPr>
            <a:spLocks/>
          </p:cNvSpPr>
          <p:nvPr/>
        </p:nvSpPr>
        <p:spPr bwMode="auto">
          <a:xfrm>
            <a:off x="2287588" y="8880594"/>
            <a:ext cx="290513" cy="63500"/>
          </a:xfrm>
          <a:custGeom>
            <a:avLst/>
            <a:gdLst>
              <a:gd name="T0" fmla="*/ 0 w 183"/>
              <a:gd name="T1" fmla="*/ 0 h 40"/>
              <a:gd name="T2" fmla="*/ 0 w 183"/>
              <a:gd name="T3" fmla="*/ 40 h 40"/>
              <a:gd name="T4" fmla="*/ 183 w 183"/>
              <a:gd name="T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40">
                <a:moveTo>
                  <a:pt x="0" y="0"/>
                </a:moveTo>
                <a:lnTo>
                  <a:pt x="0" y="40"/>
                </a:lnTo>
                <a:lnTo>
                  <a:pt x="183" y="4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96" name="Freeform 338"/>
          <p:cNvSpPr>
            <a:spLocks/>
          </p:cNvSpPr>
          <p:nvPr/>
        </p:nvSpPr>
        <p:spPr bwMode="auto">
          <a:xfrm>
            <a:off x="2116138" y="8879006"/>
            <a:ext cx="171450" cy="68263"/>
          </a:xfrm>
          <a:custGeom>
            <a:avLst/>
            <a:gdLst>
              <a:gd name="T0" fmla="*/ 0 w 108"/>
              <a:gd name="T1" fmla="*/ 43 h 43"/>
              <a:gd name="T2" fmla="*/ 0 w 108"/>
              <a:gd name="T3" fmla="*/ 0 h 43"/>
              <a:gd name="T4" fmla="*/ 108 w 108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" h="43">
                <a:moveTo>
                  <a:pt x="0" y="43"/>
                </a:moveTo>
                <a:lnTo>
                  <a:pt x="0" y="0"/>
                </a:lnTo>
                <a:lnTo>
                  <a:pt x="108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97" name="Rectangle 339"/>
          <p:cNvSpPr>
            <a:spLocks noChangeArrowheads="1"/>
          </p:cNvSpPr>
          <p:nvPr/>
        </p:nvSpPr>
        <p:spPr bwMode="auto">
          <a:xfrm>
            <a:off x="2979738" y="8970158"/>
            <a:ext cx="107812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A/Nepal/0506/2014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EPI540097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198" name="Freeform 340"/>
          <p:cNvSpPr>
            <a:spLocks/>
          </p:cNvSpPr>
          <p:nvPr/>
        </p:nvSpPr>
        <p:spPr bwMode="auto">
          <a:xfrm>
            <a:off x="2116138" y="8950444"/>
            <a:ext cx="860425" cy="66675"/>
          </a:xfrm>
          <a:custGeom>
            <a:avLst/>
            <a:gdLst>
              <a:gd name="T0" fmla="*/ 0 w 542"/>
              <a:gd name="T1" fmla="*/ 0 h 42"/>
              <a:gd name="T2" fmla="*/ 0 w 542"/>
              <a:gd name="T3" fmla="*/ 42 h 42"/>
              <a:gd name="T4" fmla="*/ 542 w 542"/>
              <a:gd name="T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2" h="42">
                <a:moveTo>
                  <a:pt x="0" y="0"/>
                </a:moveTo>
                <a:lnTo>
                  <a:pt x="0" y="42"/>
                </a:lnTo>
                <a:lnTo>
                  <a:pt x="542" y="4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199" name="Freeform 341"/>
          <p:cNvSpPr>
            <a:spLocks/>
          </p:cNvSpPr>
          <p:nvPr/>
        </p:nvSpPr>
        <p:spPr bwMode="auto">
          <a:xfrm>
            <a:off x="2089151" y="8561506"/>
            <a:ext cx="26988" cy="387350"/>
          </a:xfrm>
          <a:custGeom>
            <a:avLst/>
            <a:gdLst>
              <a:gd name="T0" fmla="*/ 0 w 17"/>
              <a:gd name="T1" fmla="*/ 0 h 244"/>
              <a:gd name="T2" fmla="*/ 0 w 17"/>
              <a:gd name="T3" fmla="*/ 244 h 244"/>
              <a:gd name="T4" fmla="*/ 17 w 17"/>
              <a:gd name="T5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44">
                <a:moveTo>
                  <a:pt x="0" y="0"/>
                </a:moveTo>
                <a:lnTo>
                  <a:pt x="0" y="244"/>
                </a:lnTo>
                <a:lnTo>
                  <a:pt x="17" y="24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00" name="Freeform 342"/>
          <p:cNvSpPr>
            <a:spLocks/>
          </p:cNvSpPr>
          <p:nvPr/>
        </p:nvSpPr>
        <p:spPr bwMode="auto">
          <a:xfrm>
            <a:off x="1619251" y="8559919"/>
            <a:ext cx="469900" cy="280988"/>
          </a:xfrm>
          <a:custGeom>
            <a:avLst/>
            <a:gdLst>
              <a:gd name="T0" fmla="*/ 0 w 296"/>
              <a:gd name="T1" fmla="*/ 177 h 177"/>
              <a:gd name="T2" fmla="*/ 0 w 296"/>
              <a:gd name="T3" fmla="*/ 0 h 177"/>
              <a:gd name="T4" fmla="*/ 296 w 296"/>
              <a:gd name="T5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" h="177">
                <a:moveTo>
                  <a:pt x="0" y="177"/>
                </a:moveTo>
                <a:lnTo>
                  <a:pt x="0" y="0"/>
                </a:lnTo>
                <a:lnTo>
                  <a:pt x="296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01" name="Rectangle 343"/>
          <p:cNvSpPr>
            <a:spLocks noChangeArrowheads="1"/>
          </p:cNvSpPr>
          <p:nvPr/>
        </p:nvSpPr>
        <p:spPr bwMode="auto">
          <a:xfrm>
            <a:off x="3251201" y="9043183"/>
            <a:ext cx="127483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A/Ghana/DILI-0620/2014 </a:t>
            </a:r>
            <a:r>
              <a:rPr kumimoji="0" lang="en-US" altLang="ja-JP" sz="600" dirty="0" smtClean="0">
                <a:solidFill>
                  <a:srgbClr val="000000"/>
                </a:solidFill>
                <a:ea typeface="Arial"/>
              </a:rPr>
              <a:t>EPI541038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02" name="Freeform 344"/>
          <p:cNvSpPr>
            <a:spLocks/>
          </p:cNvSpPr>
          <p:nvPr/>
        </p:nvSpPr>
        <p:spPr bwMode="auto">
          <a:xfrm>
            <a:off x="2124076" y="9090144"/>
            <a:ext cx="1123950" cy="34925"/>
          </a:xfrm>
          <a:custGeom>
            <a:avLst/>
            <a:gdLst>
              <a:gd name="T0" fmla="*/ 0 w 708"/>
              <a:gd name="T1" fmla="*/ 22 h 22"/>
              <a:gd name="T2" fmla="*/ 0 w 708"/>
              <a:gd name="T3" fmla="*/ 0 h 22"/>
              <a:gd name="T4" fmla="*/ 708 w 708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8" h="22">
                <a:moveTo>
                  <a:pt x="0" y="22"/>
                </a:moveTo>
                <a:lnTo>
                  <a:pt x="0" y="0"/>
                </a:lnTo>
                <a:lnTo>
                  <a:pt x="708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03" name="Rectangle 345"/>
          <p:cNvSpPr>
            <a:spLocks noChangeArrowheads="1"/>
          </p:cNvSpPr>
          <p:nvPr/>
        </p:nvSpPr>
        <p:spPr bwMode="auto">
          <a:xfrm>
            <a:off x="2759076" y="9116208"/>
            <a:ext cx="121828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A/Cameroon/13V-3234/2013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NIMR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04" name="Freeform 346"/>
          <p:cNvSpPr>
            <a:spLocks/>
          </p:cNvSpPr>
          <p:nvPr/>
        </p:nvSpPr>
        <p:spPr bwMode="auto">
          <a:xfrm>
            <a:off x="2124076" y="9128244"/>
            <a:ext cx="631825" cy="34925"/>
          </a:xfrm>
          <a:custGeom>
            <a:avLst/>
            <a:gdLst>
              <a:gd name="T0" fmla="*/ 0 w 398"/>
              <a:gd name="T1" fmla="*/ 0 h 22"/>
              <a:gd name="T2" fmla="*/ 0 w 398"/>
              <a:gd name="T3" fmla="*/ 22 h 22"/>
              <a:gd name="T4" fmla="*/ 398 w 398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8" h="22">
                <a:moveTo>
                  <a:pt x="0" y="0"/>
                </a:moveTo>
                <a:lnTo>
                  <a:pt x="0" y="22"/>
                </a:lnTo>
                <a:lnTo>
                  <a:pt x="398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05" name="Freeform 347"/>
          <p:cNvSpPr>
            <a:spLocks/>
          </p:cNvSpPr>
          <p:nvPr/>
        </p:nvSpPr>
        <p:spPr bwMode="auto">
          <a:xfrm>
            <a:off x="1619251" y="8844081"/>
            <a:ext cx="504825" cy="282575"/>
          </a:xfrm>
          <a:custGeom>
            <a:avLst/>
            <a:gdLst>
              <a:gd name="T0" fmla="*/ 0 w 318"/>
              <a:gd name="T1" fmla="*/ 0 h 178"/>
              <a:gd name="T2" fmla="*/ 0 w 318"/>
              <a:gd name="T3" fmla="*/ 178 h 178"/>
              <a:gd name="T4" fmla="*/ 318 w 318"/>
              <a:gd name="T5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8" h="178">
                <a:moveTo>
                  <a:pt x="0" y="0"/>
                </a:moveTo>
                <a:lnTo>
                  <a:pt x="0" y="178"/>
                </a:lnTo>
                <a:lnTo>
                  <a:pt x="318" y="178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06" name="Freeform 348"/>
          <p:cNvSpPr>
            <a:spLocks/>
          </p:cNvSpPr>
          <p:nvPr/>
        </p:nvSpPr>
        <p:spPr bwMode="auto">
          <a:xfrm>
            <a:off x="1087438" y="8842494"/>
            <a:ext cx="531813" cy="196850"/>
          </a:xfrm>
          <a:custGeom>
            <a:avLst/>
            <a:gdLst>
              <a:gd name="T0" fmla="*/ 0 w 335"/>
              <a:gd name="T1" fmla="*/ 124 h 124"/>
              <a:gd name="T2" fmla="*/ 0 w 335"/>
              <a:gd name="T3" fmla="*/ 0 h 124"/>
              <a:gd name="T4" fmla="*/ 335 w 335"/>
              <a:gd name="T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5" h="124">
                <a:moveTo>
                  <a:pt x="0" y="124"/>
                </a:moveTo>
                <a:lnTo>
                  <a:pt x="0" y="0"/>
                </a:lnTo>
                <a:lnTo>
                  <a:pt x="335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07" name="Rectangle 349"/>
          <p:cNvSpPr>
            <a:spLocks noChangeArrowheads="1"/>
          </p:cNvSpPr>
          <p:nvPr/>
        </p:nvSpPr>
        <p:spPr bwMode="auto">
          <a:xfrm>
            <a:off x="1595438" y="9189233"/>
            <a:ext cx="120912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A/SAPPORO/163/2011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EPI334513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08" name="Freeform 350"/>
          <p:cNvSpPr>
            <a:spLocks/>
          </p:cNvSpPr>
          <p:nvPr/>
        </p:nvSpPr>
        <p:spPr bwMode="auto">
          <a:xfrm>
            <a:off x="1087438" y="9040931"/>
            <a:ext cx="504825" cy="196850"/>
          </a:xfrm>
          <a:custGeom>
            <a:avLst/>
            <a:gdLst>
              <a:gd name="T0" fmla="*/ 0 w 318"/>
              <a:gd name="T1" fmla="*/ 0 h 124"/>
              <a:gd name="T2" fmla="*/ 0 w 318"/>
              <a:gd name="T3" fmla="*/ 124 h 124"/>
              <a:gd name="T4" fmla="*/ 318 w 318"/>
              <a:gd name="T5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8" h="124">
                <a:moveTo>
                  <a:pt x="0" y="0"/>
                </a:moveTo>
                <a:lnTo>
                  <a:pt x="0" y="124"/>
                </a:lnTo>
                <a:lnTo>
                  <a:pt x="318" y="12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09" name="Freeform 351"/>
          <p:cNvSpPr>
            <a:spLocks/>
          </p:cNvSpPr>
          <p:nvPr/>
        </p:nvSpPr>
        <p:spPr bwMode="auto">
          <a:xfrm>
            <a:off x="568326" y="9040931"/>
            <a:ext cx="519113" cy="150813"/>
          </a:xfrm>
          <a:custGeom>
            <a:avLst/>
            <a:gdLst>
              <a:gd name="T0" fmla="*/ 0 w 327"/>
              <a:gd name="T1" fmla="*/ 95 h 95"/>
              <a:gd name="T2" fmla="*/ 0 w 327"/>
              <a:gd name="T3" fmla="*/ 0 h 95"/>
              <a:gd name="T4" fmla="*/ 327 w 327"/>
              <a:gd name="T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7" h="95">
                <a:moveTo>
                  <a:pt x="0" y="95"/>
                </a:moveTo>
                <a:lnTo>
                  <a:pt x="0" y="0"/>
                </a:lnTo>
                <a:lnTo>
                  <a:pt x="327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10" name="Rectangle 352"/>
          <p:cNvSpPr>
            <a:spLocks noChangeArrowheads="1"/>
          </p:cNvSpPr>
          <p:nvPr/>
        </p:nvSpPr>
        <p:spPr bwMode="auto">
          <a:xfrm>
            <a:off x="1458913" y="9262258"/>
            <a:ext cx="124470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A/YAMAGATA/752/2009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EPI280328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11" name="Freeform 353"/>
          <p:cNvSpPr>
            <a:spLocks/>
          </p:cNvSpPr>
          <p:nvPr/>
        </p:nvSpPr>
        <p:spPr bwMode="auto">
          <a:xfrm>
            <a:off x="712788" y="9310806"/>
            <a:ext cx="742950" cy="34925"/>
          </a:xfrm>
          <a:custGeom>
            <a:avLst/>
            <a:gdLst>
              <a:gd name="T0" fmla="*/ 0 w 468"/>
              <a:gd name="T1" fmla="*/ 22 h 22"/>
              <a:gd name="T2" fmla="*/ 0 w 468"/>
              <a:gd name="T3" fmla="*/ 0 h 22"/>
              <a:gd name="T4" fmla="*/ 468 w 468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8" h="22">
                <a:moveTo>
                  <a:pt x="0" y="22"/>
                </a:moveTo>
                <a:lnTo>
                  <a:pt x="0" y="0"/>
                </a:lnTo>
                <a:lnTo>
                  <a:pt x="468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12" name="Rectangle 354"/>
          <p:cNvSpPr>
            <a:spLocks noChangeArrowheads="1"/>
          </p:cNvSpPr>
          <p:nvPr/>
        </p:nvSpPr>
        <p:spPr bwMode="auto">
          <a:xfrm>
            <a:off x="1289051" y="9336871"/>
            <a:ext cx="69302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A/Brisbane/10/2010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13" name="Freeform 355"/>
          <p:cNvSpPr>
            <a:spLocks/>
          </p:cNvSpPr>
          <p:nvPr/>
        </p:nvSpPr>
        <p:spPr bwMode="auto">
          <a:xfrm>
            <a:off x="712788" y="9348906"/>
            <a:ext cx="573088" cy="34925"/>
          </a:xfrm>
          <a:custGeom>
            <a:avLst/>
            <a:gdLst>
              <a:gd name="T0" fmla="*/ 0 w 361"/>
              <a:gd name="T1" fmla="*/ 0 h 22"/>
              <a:gd name="T2" fmla="*/ 0 w 361"/>
              <a:gd name="T3" fmla="*/ 22 h 22"/>
              <a:gd name="T4" fmla="*/ 361 w 361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1" h="22">
                <a:moveTo>
                  <a:pt x="0" y="0"/>
                </a:moveTo>
                <a:lnTo>
                  <a:pt x="0" y="22"/>
                </a:lnTo>
                <a:lnTo>
                  <a:pt x="361" y="2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14" name="Freeform 356"/>
          <p:cNvSpPr>
            <a:spLocks/>
          </p:cNvSpPr>
          <p:nvPr/>
        </p:nvSpPr>
        <p:spPr bwMode="auto">
          <a:xfrm>
            <a:off x="568326" y="9194919"/>
            <a:ext cx="144463" cy="152400"/>
          </a:xfrm>
          <a:custGeom>
            <a:avLst/>
            <a:gdLst>
              <a:gd name="T0" fmla="*/ 0 w 91"/>
              <a:gd name="T1" fmla="*/ 0 h 96"/>
              <a:gd name="T2" fmla="*/ 0 w 91"/>
              <a:gd name="T3" fmla="*/ 96 h 96"/>
              <a:gd name="T4" fmla="*/ 91 w 91"/>
              <a:gd name="T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96">
                <a:moveTo>
                  <a:pt x="0" y="0"/>
                </a:moveTo>
                <a:lnTo>
                  <a:pt x="0" y="96"/>
                </a:lnTo>
                <a:lnTo>
                  <a:pt x="91" y="96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15" name="Freeform 357"/>
          <p:cNvSpPr>
            <a:spLocks/>
          </p:cNvSpPr>
          <p:nvPr/>
        </p:nvSpPr>
        <p:spPr bwMode="auto">
          <a:xfrm>
            <a:off x="420688" y="9193331"/>
            <a:ext cx="147638" cy="130175"/>
          </a:xfrm>
          <a:custGeom>
            <a:avLst/>
            <a:gdLst>
              <a:gd name="T0" fmla="*/ 0 w 93"/>
              <a:gd name="T1" fmla="*/ 82 h 82"/>
              <a:gd name="T2" fmla="*/ 0 w 93"/>
              <a:gd name="T3" fmla="*/ 0 h 82"/>
              <a:gd name="T4" fmla="*/ 93 w 93"/>
              <a:gd name="T5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82">
                <a:moveTo>
                  <a:pt x="0" y="82"/>
                </a:moveTo>
                <a:lnTo>
                  <a:pt x="0" y="0"/>
                </a:lnTo>
                <a:lnTo>
                  <a:pt x="93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16" name="Rectangle 358"/>
          <p:cNvSpPr>
            <a:spLocks noChangeArrowheads="1"/>
          </p:cNvSpPr>
          <p:nvPr/>
        </p:nvSpPr>
        <p:spPr bwMode="auto">
          <a:xfrm>
            <a:off x="715963" y="9409896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A/NARITA/1/2009</a:t>
            </a:r>
            <a:r>
              <a:rPr kumimoji="0" lang="en-US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EPI179481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17" name="Freeform 359"/>
          <p:cNvSpPr>
            <a:spLocks/>
          </p:cNvSpPr>
          <p:nvPr/>
        </p:nvSpPr>
        <p:spPr bwMode="auto">
          <a:xfrm>
            <a:off x="420688" y="9326681"/>
            <a:ext cx="292100" cy="130175"/>
          </a:xfrm>
          <a:custGeom>
            <a:avLst/>
            <a:gdLst>
              <a:gd name="T0" fmla="*/ 0 w 184"/>
              <a:gd name="T1" fmla="*/ 0 h 82"/>
              <a:gd name="T2" fmla="*/ 0 w 184"/>
              <a:gd name="T3" fmla="*/ 82 h 82"/>
              <a:gd name="T4" fmla="*/ 184 w 184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" h="82">
                <a:moveTo>
                  <a:pt x="0" y="0"/>
                </a:moveTo>
                <a:lnTo>
                  <a:pt x="0" y="82"/>
                </a:lnTo>
                <a:lnTo>
                  <a:pt x="184" y="8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18" name="Freeform 360"/>
          <p:cNvSpPr>
            <a:spLocks/>
          </p:cNvSpPr>
          <p:nvPr/>
        </p:nvSpPr>
        <p:spPr bwMode="auto">
          <a:xfrm>
            <a:off x="274638" y="9325094"/>
            <a:ext cx="146050" cy="101600"/>
          </a:xfrm>
          <a:custGeom>
            <a:avLst/>
            <a:gdLst>
              <a:gd name="T0" fmla="*/ 0 w 92"/>
              <a:gd name="T1" fmla="*/ 64 h 64"/>
              <a:gd name="T2" fmla="*/ 0 w 92"/>
              <a:gd name="T3" fmla="*/ 0 h 64"/>
              <a:gd name="T4" fmla="*/ 92 w 92"/>
              <a:gd name="T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64">
                <a:moveTo>
                  <a:pt x="0" y="64"/>
                </a:moveTo>
                <a:lnTo>
                  <a:pt x="0" y="0"/>
                </a:lnTo>
                <a:lnTo>
                  <a:pt x="92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19" name="Rectangle 361"/>
          <p:cNvSpPr>
            <a:spLocks noChangeArrowheads="1"/>
          </p:cNvSpPr>
          <p:nvPr/>
        </p:nvSpPr>
        <p:spPr bwMode="auto">
          <a:xfrm>
            <a:off x="277813" y="9482921"/>
            <a:ext cx="98813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A/California/07/2009 X-179A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20" name="Freeform 362"/>
          <p:cNvSpPr>
            <a:spLocks/>
          </p:cNvSpPr>
          <p:nvPr/>
        </p:nvSpPr>
        <p:spPr bwMode="auto">
          <a:xfrm>
            <a:off x="274638" y="9428281"/>
            <a:ext cx="0" cy="101600"/>
          </a:xfrm>
          <a:custGeom>
            <a:avLst/>
            <a:gdLst>
              <a:gd name="T0" fmla="*/ 0 h 64"/>
              <a:gd name="T1" fmla="*/ 64 h 64"/>
              <a:gd name="T2" fmla="*/ 64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4">
                <a:moveTo>
                  <a:pt x="0" y="0"/>
                </a:moveTo>
                <a:lnTo>
                  <a:pt x="0" y="64"/>
                </a:lnTo>
                <a:lnTo>
                  <a:pt x="0" y="6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21" name="Rectangle 363"/>
          <p:cNvSpPr>
            <a:spLocks noChangeArrowheads="1"/>
          </p:cNvSpPr>
          <p:nvPr/>
        </p:nvSpPr>
        <p:spPr bwMode="auto">
          <a:xfrm>
            <a:off x="277813" y="9555946"/>
            <a:ext cx="71436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  <a:t> A/California/07/2009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/>
            </a:endParaRPr>
          </a:p>
        </p:txBody>
      </p:sp>
      <p:sp>
        <p:nvSpPr>
          <p:cNvPr id="222" name="Freeform 364"/>
          <p:cNvSpPr>
            <a:spLocks/>
          </p:cNvSpPr>
          <p:nvPr/>
        </p:nvSpPr>
        <p:spPr bwMode="auto">
          <a:xfrm>
            <a:off x="274638" y="9466381"/>
            <a:ext cx="0" cy="138113"/>
          </a:xfrm>
          <a:custGeom>
            <a:avLst/>
            <a:gdLst>
              <a:gd name="T0" fmla="*/ 0 h 87"/>
              <a:gd name="T1" fmla="*/ 87 h 87"/>
              <a:gd name="T2" fmla="*/ 87 h 8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7">
                <a:moveTo>
                  <a:pt x="0" y="0"/>
                </a:moveTo>
                <a:lnTo>
                  <a:pt x="0" y="87"/>
                </a:lnTo>
                <a:lnTo>
                  <a:pt x="0" y="87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23" name="Line 365"/>
          <p:cNvSpPr>
            <a:spLocks noChangeShapeType="1"/>
          </p:cNvSpPr>
          <p:nvPr/>
        </p:nvSpPr>
        <p:spPr bwMode="auto">
          <a:xfrm>
            <a:off x="274638" y="9325094"/>
            <a:ext cx="0" cy="13811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224" name="Rectangle 366"/>
          <p:cNvSpPr>
            <a:spLocks noChangeArrowheads="1"/>
          </p:cNvSpPr>
          <p:nvPr/>
        </p:nvSpPr>
        <p:spPr bwMode="auto">
          <a:xfrm>
            <a:off x="3806003" y="8750533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99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28" name="Rectangle 370"/>
          <p:cNvSpPr>
            <a:spLocks noChangeArrowheads="1"/>
          </p:cNvSpPr>
          <p:nvPr/>
        </p:nvSpPr>
        <p:spPr bwMode="auto">
          <a:xfrm>
            <a:off x="3080280" y="8810428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99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29" name="Rectangle 371"/>
          <p:cNvSpPr>
            <a:spLocks noChangeArrowheads="1"/>
          </p:cNvSpPr>
          <p:nvPr/>
        </p:nvSpPr>
        <p:spPr bwMode="auto">
          <a:xfrm>
            <a:off x="987426" y="9040086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92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30" name="Rectangle 372"/>
          <p:cNvSpPr>
            <a:spLocks noChangeArrowheads="1"/>
          </p:cNvSpPr>
          <p:nvPr/>
        </p:nvSpPr>
        <p:spPr bwMode="auto">
          <a:xfrm>
            <a:off x="2008717" y="9118931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94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31" name="Rectangle 373"/>
          <p:cNvSpPr>
            <a:spLocks noChangeArrowheads="1"/>
          </p:cNvSpPr>
          <p:nvPr/>
        </p:nvSpPr>
        <p:spPr bwMode="auto">
          <a:xfrm>
            <a:off x="4671634" y="6623326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99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32" name="Rectangle 374"/>
          <p:cNvSpPr>
            <a:spLocks noChangeArrowheads="1"/>
          </p:cNvSpPr>
          <p:nvPr/>
        </p:nvSpPr>
        <p:spPr bwMode="auto">
          <a:xfrm>
            <a:off x="1523471" y="8839003"/>
            <a:ext cx="71321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91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42" name="Rectangle 384"/>
          <p:cNvSpPr>
            <a:spLocks noChangeArrowheads="1"/>
          </p:cNvSpPr>
          <p:nvPr/>
        </p:nvSpPr>
        <p:spPr bwMode="auto">
          <a:xfrm>
            <a:off x="3767138" y="6675239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97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45" name="Rectangle 387"/>
          <p:cNvSpPr>
            <a:spLocks noChangeArrowheads="1"/>
          </p:cNvSpPr>
          <p:nvPr/>
        </p:nvSpPr>
        <p:spPr bwMode="auto">
          <a:xfrm>
            <a:off x="4403726" y="4793523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87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46" name="Rectangle 388"/>
          <p:cNvSpPr>
            <a:spLocks noChangeArrowheads="1"/>
          </p:cNvSpPr>
          <p:nvPr/>
        </p:nvSpPr>
        <p:spPr bwMode="auto">
          <a:xfrm>
            <a:off x="1992313" y="8553782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90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60" name="Rectangle 402"/>
          <p:cNvSpPr>
            <a:spLocks noChangeArrowheads="1"/>
          </p:cNvSpPr>
          <p:nvPr/>
        </p:nvSpPr>
        <p:spPr bwMode="auto">
          <a:xfrm>
            <a:off x="3725484" y="7892711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95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61" name="Rectangle 403"/>
          <p:cNvSpPr>
            <a:spLocks noChangeArrowheads="1"/>
          </p:cNvSpPr>
          <p:nvPr/>
        </p:nvSpPr>
        <p:spPr bwMode="auto">
          <a:xfrm>
            <a:off x="3551766" y="8242102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85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10" name="Rectangle 408"/>
          <p:cNvSpPr>
            <a:spLocks noChangeArrowheads="1"/>
          </p:cNvSpPr>
          <p:nvPr/>
        </p:nvSpPr>
        <p:spPr bwMode="auto">
          <a:xfrm>
            <a:off x="3265640" y="8126054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88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11" name="Rectangle 409"/>
          <p:cNvSpPr>
            <a:spLocks noChangeArrowheads="1"/>
          </p:cNvSpPr>
          <p:nvPr/>
        </p:nvSpPr>
        <p:spPr bwMode="auto">
          <a:xfrm>
            <a:off x="2459039" y="7747925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86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12" name="Rectangle 410"/>
          <p:cNvSpPr>
            <a:spLocks noChangeArrowheads="1"/>
          </p:cNvSpPr>
          <p:nvPr/>
        </p:nvSpPr>
        <p:spPr bwMode="auto">
          <a:xfrm>
            <a:off x="4031192" y="5749791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95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1" name="Rectangle 419"/>
          <p:cNvSpPr>
            <a:spLocks noChangeArrowheads="1"/>
          </p:cNvSpPr>
          <p:nvPr/>
        </p:nvSpPr>
        <p:spPr bwMode="auto">
          <a:xfrm>
            <a:off x="3939117" y="5227504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84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2" name="Rectangle 420"/>
          <p:cNvSpPr>
            <a:spLocks noChangeArrowheads="1"/>
          </p:cNvSpPr>
          <p:nvPr/>
        </p:nvSpPr>
        <p:spPr bwMode="auto">
          <a:xfrm>
            <a:off x="3788304" y="5672532"/>
            <a:ext cx="71321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91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25" name="Rectangle 423"/>
          <p:cNvSpPr>
            <a:spLocks noChangeArrowheads="1"/>
          </p:cNvSpPr>
          <p:nvPr/>
        </p:nvSpPr>
        <p:spPr bwMode="auto">
          <a:xfrm>
            <a:off x="2796117" y="6988041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89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30" name="Rectangle 428"/>
          <p:cNvSpPr>
            <a:spLocks noChangeArrowheads="1"/>
          </p:cNvSpPr>
          <p:nvPr/>
        </p:nvSpPr>
        <p:spPr bwMode="auto">
          <a:xfrm>
            <a:off x="3465514" y="5748203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83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31" name="Rectangle 429"/>
          <p:cNvSpPr>
            <a:spLocks noChangeArrowheads="1"/>
          </p:cNvSpPr>
          <p:nvPr/>
        </p:nvSpPr>
        <p:spPr bwMode="auto">
          <a:xfrm>
            <a:off x="3226860" y="5093096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84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35" name="Rectangle 433"/>
          <p:cNvSpPr>
            <a:spLocks noChangeArrowheads="1"/>
          </p:cNvSpPr>
          <p:nvPr/>
        </p:nvSpPr>
        <p:spPr bwMode="auto">
          <a:xfrm>
            <a:off x="4418014" y="1568845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86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39" name="Rectangle 437"/>
          <p:cNvSpPr>
            <a:spLocks noChangeArrowheads="1"/>
          </p:cNvSpPr>
          <p:nvPr/>
        </p:nvSpPr>
        <p:spPr bwMode="auto">
          <a:xfrm>
            <a:off x="4269318" y="2060970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80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47" name="Rectangle 445"/>
          <p:cNvSpPr>
            <a:spLocks noChangeArrowheads="1"/>
          </p:cNvSpPr>
          <p:nvPr/>
        </p:nvSpPr>
        <p:spPr bwMode="auto">
          <a:xfrm>
            <a:off x="3818999" y="4187691"/>
            <a:ext cx="7694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96</a:t>
            </a:r>
            <a:endParaRPr kumimoji="0" lang="ja-JP" altLang="ja-JP" sz="5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60" name="Line 458"/>
          <p:cNvSpPr>
            <a:spLocks noChangeShapeType="1"/>
          </p:cNvSpPr>
          <p:nvPr/>
        </p:nvSpPr>
        <p:spPr bwMode="auto">
          <a:xfrm>
            <a:off x="1011238" y="9663231"/>
            <a:ext cx="40798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61" name="Line 459"/>
          <p:cNvSpPr>
            <a:spLocks noChangeShapeType="1"/>
          </p:cNvSpPr>
          <p:nvPr/>
        </p:nvSpPr>
        <p:spPr bwMode="auto">
          <a:xfrm>
            <a:off x="1011238" y="9650531"/>
            <a:ext cx="0" cy="238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62" name="Line 460"/>
          <p:cNvSpPr>
            <a:spLocks noChangeShapeType="1"/>
          </p:cNvSpPr>
          <p:nvPr/>
        </p:nvSpPr>
        <p:spPr bwMode="auto">
          <a:xfrm>
            <a:off x="1419226" y="9650531"/>
            <a:ext cx="0" cy="238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 sz="600" dirty="0">
              <a:ea typeface="Arial"/>
            </a:endParaRPr>
          </a:p>
        </p:txBody>
      </p:sp>
      <p:sp>
        <p:nvSpPr>
          <p:cNvPr id="63" name="Rectangle 461"/>
          <p:cNvSpPr>
            <a:spLocks noChangeArrowheads="1"/>
          </p:cNvSpPr>
          <p:nvPr/>
        </p:nvSpPr>
        <p:spPr bwMode="auto">
          <a:xfrm>
            <a:off x="1112838" y="9659197"/>
            <a:ext cx="19254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ea typeface="Arial"/>
              </a:rPr>
              <a:t>0.002</a:t>
            </a:r>
            <a:endParaRPr kumimoji="0" lang="ja-JP" altLang="ja-JP" sz="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/>
            </a:endParaRPr>
          </a:p>
        </p:txBody>
      </p:sp>
      <p:sp>
        <p:nvSpPr>
          <p:cNvPr id="464" name="テキスト ボックス 549"/>
          <p:cNvSpPr txBox="1">
            <a:spLocks noChangeArrowheads="1"/>
          </p:cNvSpPr>
          <p:nvPr/>
        </p:nvSpPr>
        <p:spPr bwMode="auto">
          <a:xfrm>
            <a:off x="3295641" y="514204"/>
            <a:ext cx="45410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700" dirty="0" smtClean="0">
                <a:latin typeface="Arial"/>
                <a:cs typeface="Arial"/>
              </a:rPr>
              <a:t>T452N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65" name="テキスト ボックス 549"/>
          <p:cNvSpPr txBox="1">
            <a:spLocks noChangeArrowheads="1"/>
          </p:cNvSpPr>
          <p:nvPr/>
        </p:nvSpPr>
        <p:spPr bwMode="auto">
          <a:xfrm>
            <a:off x="4093622" y="4656173"/>
            <a:ext cx="45419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P328S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66" name="テキスト ボックス 535"/>
          <p:cNvSpPr txBox="1">
            <a:spLocks noChangeArrowheads="1"/>
          </p:cNvSpPr>
          <p:nvPr/>
        </p:nvSpPr>
        <p:spPr bwMode="auto">
          <a:xfrm>
            <a:off x="2660256" y="4938832"/>
            <a:ext cx="72327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700" dirty="0" smtClean="0">
                <a:latin typeface="Arial"/>
                <a:cs typeface="Arial"/>
              </a:rPr>
              <a:t>V264I,N270K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67" name="テキスト ボックス 549"/>
          <p:cNvSpPr txBox="1">
            <a:spLocks noChangeArrowheads="1"/>
          </p:cNvSpPr>
          <p:nvPr/>
        </p:nvSpPr>
        <p:spPr bwMode="auto">
          <a:xfrm>
            <a:off x="3223681" y="4111876"/>
            <a:ext cx="67197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V13I, I314M</a:t>
            </a:r>
            <a:endParaRPr lang="ja-JP" altLang="en-US" sz="700" dirty="0">
              <a:latin typeface="Arial"/>
              <a:cs typeface="Arial"/>
            </a:endParaRPr>
          </a:p>
        </p:txBody>
      </p:sp>
      <p:cxnSp>
        <p:nvCxnSpPr>
          <p:cNvPr id="468" name="直線コネクタ 467"/>
          <p:cNvCxnSpPr/>
          <p:nvPr/>
        </p:nvCxnSpPr>
        <p:spPr>
          <a:xfrm flipV="1">
            <a:off x="3576167" y="398801"/>
            <a:ext cx="551328" cy="16124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9" name="テキスト ボックス 548"/>
          <p:cNvSpPr txBox="1">
            <a:spLocks noChangeArrowheads="1"/>
          </p:cNvSpPr>
          <p:nvPr/>
        </p:nvSpPr>
        <p:spPr bwMode="auto">
          <a:xfrm>
            <a:off x="1645795" y="8202234"/>
            <a:ext cx="45419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700" dirty="0">
                <a:latin typeface="Arial"/>
                <a:cs typeface="Arial"/>
              </a:rPr>
              <a:t>I34V</a:t>
            </a:r>
          </a:p>
          <a:p>
            <a:pPr algn="ctr"/>
            <a:r>
              <a:rPr lang="en-US" altLang="ja-JP" sz="700" dirty="0">
                <a:latin typeface="Arial"/>
                <a:cs typeface="Arial"/>
              </a:rPr>
              <a:t>I321V</a:t>
            </a:r>
          </a:p>
          <a:p>
            <a:pPr algn="ctr"/>
            <a:r>
              <a:rPr lang="en-US" altLang="ja-JP" sz="700" dirty="0">
                <a:latin typeface="Arial"/>
                <a:cs typeface="Arial"/>
              </a:rPr>
              <a:t>K432E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70" name="テキスト ボックス 554"/>
          <p:cNvSpPr txBox="1">
            <a:spLocks noChangeArrowheads="1"/>
          </p:cNvSpPr>
          <p:nvPr/>
        </p:nvSpPr>
        <p:spPr bwMode="auto">
          <a:xfrm>
            <a:off x="1166765" y="8693190"/>
            <a:ext cx="46679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>
                <a:latin typeface="Arial"/>
                <a:cs typeface="Arial"/>
              </a:rPr>
              <a:t>N200S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71" name="テキスト ボックス 555"/>
          <p:cNvSpPr txBox="1">
            <a:spLocks noChangeArrowheads="1"/>
          </p:cNvSpPr>
          <p:nvPr/>
        </p:nvSpPr>
        <p:spPr bwMode="auto">
          <a:xfrm>
            <a:off x="627715" y="8720868"/>
            <a:ext cx="610535" cy="37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ts val="738"/>
              </a:lnSpc>
            </a:pPr>
            <a:r>
              <a:rPr lang="en-US" altLang="ja-JP" sz="700" dirty="0" smtClean="0">
                <a:latin typeface="Arial"/>
                <a:cs typeface="Arial"/>
              </a:rPr>
              <a:t>N44S</a:t>
            </a:r>
            <a:endParaRPr lang="en-US" altLang="ja-JP" sz="700" dirty="0">
              <a:latin typeface="Arial"/>
              <a:cs typeface="Arial"/>
            </a:endParaRPr>
          </a:p>
          <a:p>
            <a:pPr>
              <a:lnSpc>
                <a:spcPts val="738"/>
              </a:lnSpc>
            </a:pPr>
            <a:r>
              <a:rPr lang="en-US" altLang="ja-JP" sz="700" dirty="0" smtClean="0">
                <a:latin typeface="Arial"/>
                <a:cs typeface="Arial"/>
              </a:rPr>
              <a:t>V241I</a:t>
            </a:r>
            <a:r>
              <a:rPr lang="en-US" altLang="ja-JP" sz="700" dirty="0">
                <a:latin typeface="Arial"/>
                <a:cs typeface="Arial"/>
              </a:rPr>
              <a:t> </a:t>
            </a:r>
            <a:r>
              <a:rPr lang="en-US" altLang="ja-JP" sz="700" dirty="0" smtClean="0">
                <a:latin typeface="Arial"/>
                <a:cs typeface="Arial"/>
              </a:rPr>
              <a:t> N369K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72" name="テキスト ボックス 535"/>
          <p:cNvSpPr txBox="1">
            <a:spLocks noChangeArrowheads="1"/>
          </p:cNvSpPr>
          <p:nvPr/>
        </p:nvSpPr>
        <p:spPr bwMode="auto">
          <a:xfrm>
            <a:off x="2955905" y="7980827"/>
            <a:ext cx="42832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I117M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73" name="テキスト ボックス 550"/>
          <p:cNvSpPr txBox="1">
            <a:spLocks noChangeArrowheads="1"/>
          </p:cNvSpPr>
          <p:nvPr/>
        </p:nvSpPr>
        <p:spPr bwMode="auto">
          <a:xfrm>
            <a:off x="1717617" y="8973417"/>
            <a:ext cx="38985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M19I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74" name="テキスト ボックス 550"/>
          <p:cNvSpPr txBox="1">
            <a:spLocks noChangeArrowheads="1"/>
          </p:cNvSpPr>
          <p:nvPr/>
        </p:nvSpPr>
        <p:spPr bwMode="auto">
          <a:xfrm>
            <a:off x="1636975" y="8661508"/>
            <a:ext cx="4690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>
                <a:latin typeface="Arial"/>
                <a:cs typeface="Arial"/>
              </a:rPr>
              <a:t>D451G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75" name="テキスト ボックス 550"/>
          <p:cNvSpPr txBox="1">
            <a:spLocks noChangeArrowheads="1"/>
          </p:cNvSpPr>
          <p:nvPr/>
        </p:nvSpPr>
        <p:spPr bwMode="auto">
          <a:xfrm>
            <a:off x="2226875" y="8662475"/>
            <a:ext cx="100540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E47G, S82P, N397K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76" name="正方形/長方形 475"/>
          <p:cNvSpPr/>
          <p:nvPr/>
        </p:nvSpPr>
        <p:spPr>
          <a:xfrm>
            <a:off x="174625" y="9055288"/>
            <a:ext cx="466794" cy="1891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38"/>
              </a:lnSpc>
            </a:pPr>
            <a:r>
              <a:rPr lang="en-US" altLang="ja-JP" sz="700" dirty="0" smtClean="0">
                <a:latin typeface="Arial"/>
                <a:cs typeface="Arial"/>
              </a:rPr>
              <a:t>N248D</a:t>
            </a:r>
            <a:endParaRPr lang="en-US" altLang="ja-JP" sz="700" dirty="0">
              <a:latin typeface="Arial"/>
              <a:cs typeface="Arial"/>
            </a:endParaRPr>
          </a:p>
        </p:txBody>
      </p:sp>
      <p:sp>
        <p:nvSpPr>
          <p:cNvPr id="477" name="テキスト ボックス 535"/>
          <p:cNvSpPr txBox="1">
            <a:spLocks noChangeArrowheads="1"/>
          </p:cNvSpPr>
          <p:nvPr/>
        </p:nvSpPr>
        <p:spPr bwMode="auto">
          <a:xfrm>
            <a:off x="3416062" y="7746778"/>
            <a:ext cx="42832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I365T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78" name="テキスト ボックス 539"/>
          <p:cNvSpPr txBox="1">
            <a:spLocks noChangeArrowheads="1"/>
          </p:cNvSpPr>
          <p:nvPr/>
        </p:nvSpPr>
        <p:spPr bwMode="auto">
          <a:xfrm>
            <a:off x="1804384" y="8020535"/>
            <a:ext cx="46679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N386K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79" name="テキスト ボックス 539"/>
          <p:cNvSpPr txBox="1">
            <a:spLocks noChangeArrowheads="1"/>
          </p:cNvSpPr>
          <p:nvPr/>
        </p:nvSpPr>
        <p:spPr bwMode="auto">
          <a:xfrm>
            <a:off x="3114302" y="6526725"/>
            <a:ext cx="71045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M15I, E287K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80" name="テキスト ボックス 539"/>
          <p:cNvSpPr txBox="1">
            <a:spLocks noChangeArrowheads="1"/>
          </p:cNvSpPr>
          <p:nvPr/>
        </p:nvSpPr>
        <p:spPr bwMode="auto">
          <a:xfrm>
            <a:off x="2253901" y="7594540"/>
            <a:ext cx="36420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L40I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81" name="テキスト ボックス 549"/>
          <p:cNvSpPr txBox="1">
            <a:spLocks noChangeArrowheads="1"/>
          </p:cNvSpPr>
          <p:nvPr/>
        </p:nvSpPr>
        <p:spPr bwMode="auto">
          <a:xfrm>
            <a:off x="3254838" y="3603879"/>
            <a:ext cx="4191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700" dirty="0" smtClean="0">
                <a:latin typeface="Arial"/>
                <a:cs typeface="Arial"/>
              </a:rPr>
              <a:t>V34M</a:t>
            </a:r>
            <a:endParaRPr lang="ja-JP" altLang="en-US" sz="700" dirty="0">
              <a:latin typeface="Arial"/>
              <a:cs typeface="Arial"/>
            </a:endParaRPr>
          </a:p>
        </p:txBody>
      </p:sp>
      <p:cxnSp>
        <p:nvCxnSpPr>
          <p:cNvPr id="482" name="直線コネクタ 481"/>
          <p:cNvCxnSpPr/>
          <p:nvPr/>
        </p:nvCxnSpPr>
        <p:spPr>
          <a:xfrm>
            <a:off x="3596275" y="3723404"/>
            <a:ext cx="549962" cy="564144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3" name="テキスト ボックス 549"/>
          <p:cNvSpPr txBox="1">
            <a:spLocks noChangeArrowheads="1"/>
          </p:cNvSpPr>
          <p:nvPr/>
        </p:nvSpPr>
        <p:spPr bwMode="auto">
          <a:xfrm>
            <a:off x="4140472" y="2781865"/>
            <a:ext cx="40921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S52N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84" name="テキスト ボックス 549"/>
          <p:cNvSpPr txBox="1">
            <a:spLocks noChangeArrowheads="1"/>
          </p:cNvSpPr>
          <p:nvPr/>
        </p:nvSpPr>
        <p:spPr bwMode="auto">
          <a:xfrm>
            <a:off x="4017692" y="1918265"/>
            <a:ext cx="37702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I46T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85" name="テキスト ボックス 549"/>
          <p:cNvSpPr txBox="1">
            <a:spLocks noChangeArrowheads="1"/>
          </p:cNvSpPr>
          <p:nvPr/>
        </p:nvSpPr>
        <p:spPr bwMode="auto">
          <a:xfrm>
            <a:off x="3589085" y="1453656"/>
            <a:ext cx="36933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V53I</a:t>
            </a:r>
            <a:endParaRPr lang="ja-JP" altLang="en-US" sz="700" dirty="0">
              <a:latin typeface="Arial"/>
              <a:cs typeface="Arial"/>
            </a:endParaRPr>
          </a:p>
        </p:txBody>
      </p:sp>
      <p:cxnSp>
        <p:nvCxnSpPr>
          <p:cNvPr id="486" name="直線コネクタ 485"/>
          <p:cNvCxnSpPr/>
          <p:nvPr/>
        </p:nvCxnSpPr>
        <p:spPr>
          <a:xfrm>
            <a:off x="3887321" y="1561227"/>
            <a:ext cx="261881" cy="105767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7" name="テキスト ボックス 549"/>
          <p:cNvSpPr txBox="1">
            <a:spLocks noChangeArrowheads="1"/>
          </p:cNvSpPr>
          <p:nvPr/>
        </p:nvSpPr>
        <p:spPr bwMode="auto">
          <a:xfrm>
            <a:off x="4136224" y="1430373"/>
            <a:ext cx="42832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solidFill>
                  <a:srgbClr val="000000"/>
                </a:solidFill>
                <a:latin typeface="Arial"/>
                <a:cs typeface="Arial"/>
              </a:rPr>
              <a:t>I163T</a:t>
            </a:r>
            <a:endParaRPr lang="ja-JP" altLang="en-US" sz="7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89" name="テキスト ボックス 550"/>
          <p:cNvSpPr txBox="1">
            <a:spLocks noChangeArrowheads="1"/>
          </p:cNvSpPr>
          <p:nvPr/>
        </p:nvSpPr>
        <p:spPr bwMode="auto">
          <a:xfrm>
            <a:off x="361333" y="9292505"/>
            <a:ext cx="41925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V106I</a:t>
            </a:r>
            <a:endParaRPr lang="ja-JP" altLang="en-US" sz="700" dirty="0">
              <a:latin typeface="Arial"/>
              <a:cs typeface="Arial"/>
            </a:endParaRPr>
          </a:p>
        </p:txBody>
      </p:sp>
      <p:cxnSp>
        <p:nvCxnSpPr>
          <p:cNvPr id="490" name="直線コネクタ 489"/>
          <p:cNvCxnSpPr/>
          <p:nvPr/>
        </p:nvCxnSpPr>
        <p:spPr>
          <a:xfrm>
            <a:off x="2027667" y="8770002"/>
            <a:ext cx="183727" cy="109004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1" name="テキスト ボックス 535"/>
          <p:cNvSpPr txBox="1">
            <a:spLocks noChangeArrowheads="1"/>
          </p:cNvSpPr>
          <p:nvPr/>
        </p:nvSpPr>
        <p:spPr bwMode="auto">
          <a:xfrm>
            <a:off x="3510394" y="8617228"/>
            <a:ext cx="46679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D416N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92" name="テキスト ボックス 535"/>
          <p:cNvSpPr txBox="1">
            <a:spLocks noChangeArrowheads="1"/>
          </p:cNvSpPr>
          <p:nvPr/>
        </p:nvSpPr>
        <p:spPr bwMode="auto">
          <a:xfrm>
            <a:off x="3304411" y="7551287"/>
            <a:ext cx="45914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S247N</a:t>
            </a:r>
            <a:endParaRPr lang="ja-JP" altLang="en-US" sz="700" dirty="0">
              <a:latin typeface="Arial"/>
              <a:cs typeface="Arial"/>
            </a:endParaRPr>
          </a:p>
        </p:txBody>
      </p:sp>
      <p:cxnSp>
        <p:nvCxnSpPr>
          <p:cNvPr id="493" name="直線コネクタ 492"/>
          <p:cNvCxnSpPr/>
          <p:nvPr/>
        </p:nvCxnSpPr>
        <p:spPr>
          <a:xfrm>
            <a:off x="3680317" y="7695762"/>
            <a:ext cx="240814" cy="185498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4" name="テキスト ボックス 539"/>
          <p:cNvSpPr txBox="1">
            <a:spLocks noChangeArrowheads="1"/>
          </p:cNvSpPr>
          <p:nvPr/>
        </p:nvSpPr>
        <p:spPr bwMode="auto">
          <a:xfrm>
            <a:off x="3270627" y="5597639"/>
            <a:ext cx="36933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V67I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95" name="テキスト ボックス 539"/>
          <p:cNvSpPr txBox="1">
            <a:spLocks noChangeArrowheads="1"/>
          </p:cNvSpPr>
          <p:nvPr/>
        </p:nvSpPr>
        <p:spPr bwMode="auto">
          <a:xfrm>
            <a:off x="3567453" y="5525781"/>
            <a:ext cx="39431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S79L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496" name="テキスト ボックス 539"/>
          <p:cNvSpPr txBox="1">
            <a:spLocks noChangeArrowheads="1"/>
          </p:cNvSpPr>
          <p:nvPr/>
        </p:nvSpPr>
        <p:spPr bwMode="auto">
          <a:xfrm>
            <a:off x="3108192" y="6141444"/>
            <a:ext cx="69762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V34M, T381I</a:t>
            </a:r>
            <a:endParaRPr lang="ja-JP" altLang="en-US" sz="700" dirty="0">
              <a:latin typeface="Arial"/>
              <a:cs typeface="Arial"/>
            </a:endParaRPr>
          </a:p>
        </p:txBody>
      </p:sp>
      <p:cxnSp>
        <p:nvCxnSpPr>
          <p:cNvPr id="497" name="直線コネクタ 496"/>
          <p:cNvCxnSpPr/>
          <p:nvPr/>
        </p:nvCxnSpPr>
        <p:spPr>
          <a:xfrm flipV="1">
            <a:off x="3641368" y="5883394"/>
            <a:ext cx="148530" cy="30744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8" name="テキスト ボックス 539"/>
          <p:cNvSpPr txBox="1">
            <a:spLocks noChangeArrowheads="1"/>
          </p:cNvSpPr>
          <p:nvPr/>
        </p:nvSpPr>
        <p:spPr bwMode="auto">
          <a:xfrm>
            <a:off x="4037179" y="6486232"/>
            <a:ext cx="69762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700" dirty="0" smtClean="0">
                <a:latin typeface="Arial"/>
                <a:cs typeface="Arial"/>
              </a:rPr>
              <a:t>V13I, K390R</a:t>
            </a:r>
            <a:endParaRPr lang="ja-JP" altLang="en-US" sz="700" dirty="0">
              <a:latin typeface="Arial"/>
              <a:cs typeface="Arial"/>
            </a:endParaRPr>
          </a:p>
        </p:txBody>
      </p:sp>
      <p:sp>
        <p:nvSpPr>
          <p:cNvPr id="501" name="テキスト ボックス 500"/>
          <p:cNvSpPr txBox="1"/>
          <p:nvPr/>
        </p:nvSpPr>
        <p:spPr>
          <a:xfrm>
            <a:off x="5559126" y="9721850"/>
            <a:ext cx="14029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err="1" smtClean="0"/>
              <a:t>Suppl</a:t>
            </a:r>
            <a:r>
              <a:rPr kumimoji="1" lang="en-US" altLang="ja-JP" sz="800" dirty="0" smtClean="0"/>
              <a:t> Fig. </a:t>
            </a:r>
            <a:r>
              <a:rPr kumimoji="1" lang="en-US" altLang="ja-JP" sz="800" dirty="0" smtClean="0"/>
              <a:t>S</a:t>
            </a:r>
            <a:r>
              <a:rPr kumimoji="1" lang="en-US" altLang="ja-JP" sz="800" dirty="0" smtClean="0"/>
              <a:t>1 </a:t>
            </a:r>
            <a:r>
              <a:rPr kumimoji="1" lang="en-US" altLang="ja-JP" sz="800" dirty="0" smtClean="0"/>
              <a:t>Nakamura et al.</a:t>
            </a:r>
            <a:endParaRPr kumimoji="1" lang="ja-JP" altLang="en-US" sz="800" dirty="0"/>
          </a:p>
        </p:txBody>
      </p:sp>
      <p:cxnSp>
        <p:nvCxnSpPr>
          <p:cNvPr id="502" name="直線コネクタ 501"/>
          <p:cNvCxnSpPr/>
          <p:nvPr/>
        </p:nvCxnSpPr>
        <p:spPr>
          <a:xfrm>
            <a:off x="6250506" y="124473"/>
            <a:ext cx="0" cy="4214283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3" name="直線コネクタ 502"/>
          <p:cNvCxnSpPr/>
          <p:nvPr/>
        </p:nvCxnSpPr>
        <p:spPr>
          <a:xfrm>
            <a:off x="6082627" y="6060492"/>
            <a:ext cx="0" cy="42545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4" name="直線コネクタ 503"/>
          <p:cNvCxnSpPr/>
          <p:nvPr/>
        </p:nvCxnSpPr>
        <p:spPr>
          <a:xfrm>
            <a:off x="6068552" y="4732456"/>
            <a:ext cx="8398" cy="50800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5" name="テキスト ボックス 504"/>
          <p:cNvSpPr txBox="1"/>
          <p:nvPr/>
        </p:nvSpPr>
        <p:spPr>
          <a:xfrm>
            <a:off x="6208159" y="1973311"/>
            <a:ext cx="7429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/>
              <a:t>Subclade</a:t>
            </a:r>
            <a:r>
              <a:rPr kumimoji="1" lang="en-US" altLang="ja-JP" sz="1000" dirty="0" smtClean="0"/>
              <a:t> 1</a:t>
            </a:r>
            <a:endParaRPr kumimoji="1" lang="ja-JP" altLang="en-US" sz="1000" dirty="0"/>
          </a:p>
        </p:txBody>
      </p:sp>
      <p:sp>
        <p:nvSpPr>
          <p:cNvPr id="506" name="テキスト ボックス 505"/>
          <p:cNvSpPr txBox="1"/>
          <p:nvPr/>
        </p:nvSpPr>
        <p:spPr>
          <a:xfrm>
            <a:off x="6046414" y="6128328"/>
            <a:ext cx="767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>
                <a:cs typeface="Century"/>
              </a:rPr>
              <a:t>Subclade</a:t>
            </a:r>
            <a:r>
              <a:rPr kumimoji="1" lang="en-US" altLang="ja-JP" sz="1000" dirty="0" smtClean="0">
                <a:cs typeface="Century"/>
              </a:rPr>
              <a:t> 2</a:t>
            </a:r>
            <a:endParaRPr kumimoji="1" lang="ja-JP" altLang="en-US" sz="1000" dirty="0">
              <a:cs typeface="Century"/>
            </a:endParaRPr>
          </a:p>
        </p:txBody>
      </p:sp>
      <p:sp>
        <p:nvSpPr>
          <p:cNvPr id="507" name="テキスト ボックス 506"/>
          <p:cNvSpPr txBox="1"/>
          <p:nvPr/>
        </p:nvSpPr>
        <p:spPr>
          <a:xfrm>
            <a:off x="6044727" y="4846756"/>
            <a:ext cx="8191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/>
              <a:t>Subclade</a:t>
            </a:r>
            <a:r>
              <a:rPr kumimoji="1" lang="en-US" altLang="ja-JP" sz="1000" dirty="0" smtClean="0"/>
              <a:t> 3</a:t>
            </a:r>
            <a:endParaRPr kumimoji="1" lang="ja-JP" altLang="en-US" sz="1000" dirty="0"/>
          </a:p>
        </p:txBody>
      </p:sp>
      <p:sp>
        <p:nvSpPr>
          <p:cNvPr id="96" name="Rectangle 238"/>
          <p:cNvSpPr>
            <a:spLocks noChangeArrowheads="1"/>
          </p:cNvSpPr>
          <p:nvPr/>
        </p:nvSpPr>
        <p:spPr bwMode="auto">
          <a:xfrm>
            <a:off x="4337050" y="6476196"/>
            <a:ext cx="8043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A/India/P1510025/</a:t>
            </a:r>
            <a:r>
              <a:rPr kumimoji="0" lang="ja-JP" altLang="ja-JP" sz="600" dirty="0" smtClean="0">
                <a:solidFill>
                  <a:srgbClr val="FF0000"/>
                </a:solidFill>
                <a:ea typeface="Arial"/>
              </a:rPr>
              <a:t>2015</a:t>
            </a:r>
            <a:r>
              <a:rPr kumimoji="0" lang="ja-JP" altLang="ja-JP" sz="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006650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1158</Words>
  <Application>Microsoft Macintosh PowerPoint</Application>
  <PresentationFormat>A4 210x297 mm</PresentationFormat>
  <Paragraphs>188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NAKAMURA</dc:creator>
  <cp:lastModifiedBy>NAKAMURA</cp:lastModifiedBy>
  <cp:revision>2</cp:revision>
  <dcterms:created xsi:type="dcterms:W3CDTF">2017-05-10T01:57:49Z</dcterms:created>
  <dcterms:modified xsi:type="dcterms:W3CDTF">2017-06-08T04:06:18Z</dcterms:modified>
</cp:coreProperties>
</file>