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07729-61D5-41FA-8D90-66D474D09679}" type="datetimeFigureOut">
              <a:rPr lang="en-US" smtClean="0"/>
              <a:pPr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F1531-93C5-41E4-A411-9E71C689B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23005" y="6519446"/>
            <a:ext cx="1244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Figure S1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2223135" cy="224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905000"/>
            <a:ext cx="2223135" cy="224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905000"/>
            <a:ext cx="2223135" cy="224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23005" y="6519446"/>
            <a:ext cx="1244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Figure S2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Soft agar picture f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57200"/>
            <a:ext cx="4225460" cy="220980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356800"/>
            <a:ext cx="2089976" cy="14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2024" y="3356800"/>
            <a:ext cx="2089976" cy="14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804600"/>
            <a:ext cx="2089976" cy="14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2024" y="4804600"/>
            <a:ext cx="2089976" cy="14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2400" y="152400"/>
            <a:ext cx="42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3048000"/>
            <a:ext cx="42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762000"/>
            <a:ext cx="4648200" cy="1690624"/>
            <a:chOff x="152400" y="609600"/>
            <a:chExt cx="4648200" cy="1690624"/>
          </a:xfrm>
        </p:grpSpPr>
        <p:pic>
          <p:nvPicPr>
            <p:cNvPr id="5" name="Picture 4" descr="5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2400" y="609600"/>
              <a:ext cx="2245360" cy="1690624"/>
            </a:xfrm>
            <a:prstGeom prst="rect">
              <a:avLst/>
            </a:prstGeom>
          </p:spPr>
        </p:pic>
        <p:pic>
          <p:nvPicPr>
            <p:cNvPr id="6" name="Picture 5" descr="127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14600" y="609600"/>
              <a:ext cx="2245360" cy="1690624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1828800" y="2258568"/>
              <a:ext cx="533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752600" y="1981200"/>
              <a:ext cx="6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100um</a:t>
              </a:r>
              <a:endParaRPr lang="en-US" sz="1200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191000" y="2258568"/>
              <a:ext cx="5334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114800" y="1981200"/>
              <a:ext cx="6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100um</a:t>
              </a:r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2400" y="609600"/>
              <a:ext cx="6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DFCI58</a:t>
              </a:r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14600" y="609600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DFCI127</a:t>
              </a:r>
              <a:endParaRPr lang="en-US" sz="1200" dirty="0"/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124200"/>
            <a:ext cx="229530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3124200"/>
            <a:ext cx="229530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4876800"/>
            <a:ext cx="229530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4876800"/>
            <a:ext cx="229530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20160129 DFCI PARP 48H 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34000" y="2971800"/>
            <a:ext cx="3640335" cy="1524000"/>
          </a:xfrm>
          <a:prstGeom prst="rect">
            <a:avLst/>
          </a:prstGeom>
        </p:spPr>
      </p:pic>
      <p:pic>
        <p:nvPicPr>
          <p:cNvPr id="18" name="Picture 17" descr="WB for DFC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486400" y="381000"/>
            <a:ext cx="3386835" cy="23622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823005" y="6519446"/>
            <a:ext cx="1244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Figure S3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373" y="381000"/>
            <a:ext cx="42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373" y="2590800"/>
            <a:ext cx="42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57800" y="381000"/>
            <a:ext cx="422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C.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23005" y="6519446"/>
            <a:ext cx="1244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S4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4600" y="2362200"/>
            <a:ext cx="40386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EGFR  762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EAYVM</a:t>
            </a:r>
            <a:r>
              <a:rPr kumimoji="0" lang="en-US" sz="1000" b="0" i="0" u="sng" strike="noStrike" cap="none" normalizeH="0" baseline="0" dirty="0" smtClean="0">
                <a:ln>
                  <a:noFill/>
                </a:ln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ASVD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NPHVCRLLGICLTSTVQLITQLMP  794</a:t>
            </a:r>
            <a:endParaRPr kumimoji="0" lang="en-US" sz="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1000" dirty="0" smtClean="0">
                <a:solidFill>
                  <a:srgbClr val="FFFF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     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EAYVMA V +P+V RLLGICLTSTVQL+TQLMP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HER2  770   EA</a:t>
            </a:r>
            <a:r>
              <a:rPr kumimoji="0" lang="en-US" sz="1000" b="0" i="0" u="sng" strike="noStrike" cap="none" normalizeH="0" baseline="0" dirty="0" smtClean="0">
                <a:ln>
                  <a:noFill/>
                </a:ln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YVMA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GVGSPYVSRLLGICLTSTVQLVTQLMP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802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EGFR  795   FG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C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LLDYVREHKDNIGSQYLLNWCVQIA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K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823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     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+GCLLD+VRE++  +GSQ LLNWC+QIAK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HER2  803   YG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C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LLDHVRENRGRLGSQDLLNWCMQIAK  831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8471</TotalTime>
  <Words>51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11</cp:revision>
  <dcterms:created xsi:type="dcterms:W3CDTF">2016-11-16T16:09:56Z</dcterms:created>
  <dcterms:modified xsi:type="dcterms:W3CDTF">2016-11-23T14:10:30Z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-480816963</vt:i4>
  </property>
  <property fmtid="{D5CDD505-2E9C-101B-9397-08002B2CF9AE}" pid="3" name="_NewReviewCycle">
    <vt:lpwstr/>
  </property>
  <property fmtid="{D5CDD505-2E9C-101B-9397-08002B2CF9AE}" pid="4" name="_EmailSubject">
    <vt:lpwstr/>
  </property>
  <property fmtid="{D5CDD505-2E9C-101B-9397-08002B2CF9AE}" pid="5" name="_AuthorEmail">
    <vt:lpwstr>Pasi_Janne@dfci.harvard.edu</vt:lpwstr>
  </property>
  <property fmtid="{D5CDD505-2E9C-101B-9397-08002B2CF9AE}" pid="6" name="_AuthorEmailDisplayName">
    <vt:lpwstr>Janne, Pasi Antero,M.D.,Ph.D.</vt:lpwstr>
  </property>
</Properties>
</file>