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4660"/>
  </p:normalViewPr>
  <p:slideViewPr>
    <p:cSldViewPr snapToGrid="0">
      <p:cViewPr>
        <p:scale>
          <a:sx n="51" d="100"/>
          <a:sy n="51" d="100"/>
        </p:scale>
        <p:origin x="499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03DC3-D3EC-405A-B71A-85F16D5436BA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C0C1F-74B5-477D-90ED-02BB650AB5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97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IMG_4945No3 Na</a:t>
            </a:r>
            <a:r>
              <a:rPr kumimoji="1" lang="ja-JP" altLang="en-US" dirty="0" smtClean="0"/>
              <a:t>欠 </a:t>
            </a:r>
            <a:r>
              <a:rPr kumimoji="1" lang="en-US" altLang="ja-JP" dirty="0" smtClean="0"/>
              <a:t>No7 AA</a:t>
            </a:r>
            <a:r>
              <a:rPr kumimoji="1" lang="ja-JP" altLang="en-US" dirty="0" smtClean="0"/>
              <a:t>処理　</a:t>
            </a:r>
            <a:r>
              <a:rPr kumimoji="1" lang="en-US" altLang="ja-JP" dirty="0" smtClean="0"/>
              <a:t>(2012/7/24) </a:t>
            </a:r>
            <a:r>
              <a:rPr kumimoji="1" lang="en-US" altLang="ja-JP" dirty="0" err="1" smtClean="0"/>
              <a:t>TRskin</a:t>
            </a:r>
            <a:r>
              <a:rPr kumimoji="1" lang="en-US" altLang="ja-JP" dirty="0" smtClean="0"/>
              <a:t> AA8-02   </a:t>
            </a:r>
            <a:r>
              <a:rPr kumimoji="1" lang="en-US" altLang="ja-JP" dirty="0" err="1" smtClean="0"/>
              <a:t>TRskin</a:t>
            </a:r>
            <a:r>
              <a:rPr kumimoji="1" lang="en-US" altLang="ja-JP" dirty="0" smtClean="0"/>
              <a:t> AA8-04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981AC-08E4-45BF-A2AB-BE18197AD9C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230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85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66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16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148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70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11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2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68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4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11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737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1A34-178B-43B2-B77E-B8CC42C8AE99}" type="datetimeFigureOut">
              <a:rPr kumimoji="1" lang="ja-JP" altLang="en-US" smtClean="0"/>
              <a:t>2015/1/28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D014-4B8E-4C8D-80E0-D650C2E08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65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343877" y="538401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Supplementary Fig. 1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28851" y="181839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7" name="Picture 4" descr="C:\Users\T. Tsutsumi 7\Desktop\研究\アリストロ酸\AA処理ラット腎組織染色20120724開腹TR AA\TRskin AA8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75" y="2187727"/>
            <a:ext cx="3362874" cy="269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直線コネクタ 21"/>
          <p:cNvCxnSpPr/>
          <p:nvPr/>
        </p:nvCxnSpPr>
        <p:spPr>
          <a:xfrm>
            <a:off x="4344223" y="4702909"/>
            <a:ext cx="828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451889" y="4494635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200 </a:t>
            </a:r>
            <a:r>
              <a:rPr lang="en-US" altLang="ja-JP" sz="1000" dirty="0" err="1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1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endParaRPr lang="ja-JP" altLang="en-US" sz="1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6744850" y="1818394"/>
            <a:ext cx="3425471" cy="3031993"/>
            <a:chOff x="6369929" y="3487907"/>
            <a:chExt cx="3425471" cy="3031993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6369929" y="348790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</a:t>
              </a:r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6" name="Picture 3" descr="C:\Users\T. Tsutsumi 7\Desktop\研究\アリストロ酸\AA処理ラット腎組織染色20120724開腹TR AA\TRskin AA8-04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824" y="3833839"/>
              <a:ext cx="3357576" cy="2686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角丸四角形 19"/>
            <p:cNvSpPr/>
            <p:nvPr/>
          </p:nvSpPr>
          <p:spPr>
            <a:xfrm rot="-900000">
              <a:off x="7490273" y="5237386"/>
              <a:ext cx="1257329" cy="220091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 rot="-900000">
              <a:off x="6792009" y="4943057"/>
              <a:ext cx="1218720" cy="369281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8754662" y="6336517"/>
              <a:ext cx="828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8862328" y="6090297"/>
              <a:ext cx="6126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 </a:t>
              </a:r>
              <a:r>
                <a:rPr lang="en-US" altLang="ja-JP" sz="1000" dirty="0" err="1">
                  <a:latin typeface="Symbol" panose="05050102010706020507" pitchFamily="18" charset="2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m</a:t>
              </a:r>
              <a:r>
                <a:rPr lang="en-US" altLang="ja-JP" sz="1000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M</a:t>
              </a:r>
              <a:endPara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6425519" y="4668523"/>
              <a:ext cx="19223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Polymorphonuclear</a:t>
              </a:r>
              <a:r>
                <a:rPr lang="en-US" altLang="ja-JP" sz="1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leukocytes</a:t>
              </a:r>
              <a:endPara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8106252" y="4961127"/>
              <a:ext cx="9573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Macrophages</a:t>
              </a:r>
              <a:endPara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9710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ワイド画面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 Unicode MS</vt:lpstr>
      <vt:lpstr>ＭＳ Ｐゴシック</vt:lpstr>
      <vt:lpstr>Arial</vt:lpstr>
      <vt:lpstr>Calibri</vt:lpstr>
      <vt:lpstr>Calibri Light</vt:lpstr>
      <vt:lpstr>Symbol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堤敏彦</dc:creator>
  <cp:lastModifiedBy>堤敏彦</cp:lastModifiedBy>
  <cp:revision>3</cp:revision>
  <dcterms:created xsi:type="dcterms:W3CDTF">2014-12-02T07:48:02Z</dcterms:created>
  <dcterms:modified xsi:type="dcterms:W3CDTF">2015-01-28T00:18:54Z</dcterms:modified>
</cp:coreProperties>
</file>