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906000" cy="6858000" type="A4"/>
  <p:notesSz cx="9945688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0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1494" y="84"/>
      </p:cViewPr>
      <p:guideLst>
        <p:guide orient="horz" pos="2160"/>
        <p:guide pos="30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372A9-D4BA-4448-838C-BE2FD877D0CB}" type="datetimeFigureOut">
              <a:rPr kumimoji="1" lang="ja-JP" altLang="en-US" smtClean="0"/>
              <a:t>2016/10/31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33ED-2B6F-4AAA-8574-AC8A7401A5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30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372A9-D4BA-4448-838C-BE2FD877D0CB}" type="datetimeFigureOut">
              <a:rPr kumimoji="1" lang="ja-JP" altLang="en-US" smtClean="0"/>
              <a:t>2016/10/31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33ED-2B6F-4AAA-8574-AC8A7401A5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70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372A9-D4BA-4448-838C-BE2FD877D0CB}" type="datetimeFigureOut">
              <a:rPr kumimoji="1" lang="ja-JP" altLang="en-US" smtClean="0"/>
              <a:t>2016/10/31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33ED-2B6F-4AAA-8574-AC8A7401A5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1448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372A9-D4BA-4448-838C-BE2FD877D0CB}" type="datetimeFigureOut">
              <a:rPr kumimoji="1" lang="ja-JP" altLang="en-US" smtClean="0"/>
              <a:t>2016/10/31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33ED-2B6F-4AAA-8574-AC8A7401A5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053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372A9-D4BA-4448-838C-BE2FD877D0CB}" type="datetimeFigureOut">
              <a:rPr kumimoji="1" lang="ja-JP" altLang="en-US" smtClean="0"/>
              <a:t>2016/10/31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33ED-2B6F-4AAA-8574-AC8A7401A5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901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372A9-D4BA-4448-838C-BE2FD877D0CB}" type="datetimeFigureOut">
              <a:rPr kumimoji="1" lang="ja-JP" altLang="en-US" smtClean="0"/>
              <a:t>2016/10/31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33ED-2B6F-4AAA-8574-AC8A7401A5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014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372A9-D4BA-4448-838C-BE2FD877D0CB}" type="datetimeFigureOut">
              <a:rPr kumimoji="1" lang="ja-JP" altLang="en-US" smtClean="0"/>
              <a:t>2016/10/31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33ED-2B6F-4AAA-8574-AC8A7401A5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15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372A9-D4BA-4448-838C-BE2FD877D0CB}" type="datetimeFigureOut">
              <a:rPr kumimoji="1" lang="ja-JP" altLang="en-US" smtClean="0"/>
              <a:t>2016/10/31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33ED-2B6F-4AAA-8574-AC8A7401A5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315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372A9-D4BA-4448-838C-BE2FD877D0CB}" type="datetimeFigureOut">
              <a:rPr kumimoji="1" lang="ja-JP" altLang="en-US" smtClean="0"/>
              <a:t>2016/10/31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33ED-2B6F-4AAA-8574-AC8A7401A5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102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372A9-D4BA-4448-838C-BE2FD877D0CB}" type="datetimeFigureOut">
              <a:rPr kumimoji="1" lang="ja-JP" altLang="en-US" smtClean="0"/>
              <a:t>2016/10/31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33ED-2B6F-4AAA-8574-AC8A7401A5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1977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372A9-D4BA-4448-838C-BE2FD877D0CB}" type="datetimeFigureOut">
              <a:rPr kumimoji="1" lang="ja-JP" altLang="en-US" smtClean="0"/>
              <a:t>2016/10/31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33ED-2B6F-4AAA-8574-AC8A7401A5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55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372A9-D4BA-4448-838C-BE2FD877D0CB}" type="datetimeFigureOut">
              <a:rPr kumimoji="1" lang="ja-JP" altLang="en-US" smtClean="0"/>
              <a:t>2016/10/31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133ED-2B6F-4AAA-8574-AC8A7401A5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4282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70457" y="265650"/>
            <a:ext cx="8269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Suppl. Table 1. </a:t>
            </a:r>
            <a:endParaRPr kumimoji="1"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70457" y="2257887"/>
            <a:ext cx="1438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Suppl. Table 2.</a:t>
            </a:r>
            <a:endParaRPr kumimoji="1"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35768" y="3361279"/>
            <a:ext cx="88790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Gr.1: 1,000 cells in a BSA-coated tube, with medium,  Gr.2 : 1,000 cells in a BSA-coated tube, centrifugation, medium removed, Gr.3: 1,000 cells in a hydrophilic-coated tube, centrifugation, medium removed, Gr.4: 100 cells in a BSA-coated tube, </a:t>
            </a:r>
            <a:r>
              <a:rPr lang="en-US" altLang="ja-JP" sz="1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with medium, Gr.5: 100 cells in a BSA-coated tube, centrifugation, medium removed.</a:t>
            </a:r>
            <a:endParaRPr kumimoji="1" lang="en-US" altLang="ja-JP" sz="1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341565"/>
              </p:ext>
            </p:extLst>
          </p:nvPr>
        </p:nvGraphicFramePr>
        <p:xfrm>
          <a:off x="335768" y="2387768"/>
          <a:ext cx="8813770" cy="1128048"/>
        </p:xfrm>
        <a:graphic>
          <a:graphicData uri="http://schemas.openxmlformats.org/drawingml/2006/table">
            <a:tbl>
              <a:tblPr/>
              <a:tblGrid>
                <a:gridCol w="1102089"/>
                <a:gridCol w="1481207"/>
                <a:gridCol w="1481207"/>
                <a:gridCol w="1763341"/>
                <a:gridCol w="1457696"/>
                <a:gridCol w="1528230"/>
              </a:tblGrid>
              <a:tr h="221723">
                <a:tc gridSpan="4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3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1000 cells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Gr.1)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1000 cells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Gr.2)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1000 cells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Gr.3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100 cells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Gr.4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100 cells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Gr.5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Peptide 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1298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788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600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323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651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54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Protein 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911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578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346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275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549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39"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864037"/>
              </p:ext>
            </p:extLst>
          </p:nvPr>
        </p:nvGraphicFramePr>
        <p:xfrm>
          <a:off x="335768" y="498357"/>
          <a:ext cx="8543925" cy="666426"/>
        </p:xfrm>
        <a:graphic>
          <a:graphicData uri="http://schemas.openxmlformats.org/drawingml/2006/table">
            <a:tbl>
              <a:tblPr/>
              <a:tblGrid>
                <a:gridCol w="1070839"/>
                <a:gridCol w="1435379"/>
                <a:gridCol w="1435379"/>
                <a:gridCol w="1708785"/>
                <a:gridCol w="1412596"/>
                <a:gridCol w="1480947"/>
              </a:tblGrid>
              <a:tr h="170878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33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1000 cells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Gr.1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1000 cells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Gr.2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1000 cells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Gr.3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100 cells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Gr.4)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100 cells (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Gr.5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PSM 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5394, 6798, 6686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23182, 19496, 27062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31077, 17611, 26564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1670, 2010,1783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16677, 7438, 9154</a:t>
                      </a:r>
                    </a:p>
                  </a:txBody>
                  <a:tcPr marL="8544" marR="8544" marT="85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335"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335768" y="1112533"/>
            <a:ext cx="88790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Gr.1: 1,000 cells in a BSA-coated tube, with medium,  Gr.2 : 1,000 cells in a BSA-coated tube, centrifugation, medium removed, Gr.3: 1,000 cells in a hydrophilic-coated tube, centrifugation, medium removed, Gr.4: 100 cells in a BSA-coated tube, </a:t>
            </a:r>
            <a:r>
              <a:rPr lang="en-US" altLang="ja-JP" sz="1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with medium, Gr.5: 100 cells in a BSA-coated tube, centrifugation, medium removed.</a:t>
            </a:r>
            <a:endParaRPr kumimoji="1" lang="en-US" altLang="ja-JP" sz="1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6305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228</Words>
  <Application>Microsoft Office PowerPoint</Application>
  <PresentationFormat>A4 210 x 297 mm</PresentationFormat>
  <Paragraphs>42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Arial Unicode MS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bukka</dc:creator>
  <cp:lastModifiedBy>bukka</cp:lastModifiedBy>
  <cp:revision>12</cp:revision>
  <cp:lastPrinted>2016-10-20T08:23:31Z</cp:lastPrinted>
  <dcterms:created xsi:type="dcterms:W3CDTF">2016-09-13T04:50:45Z</dcterms:created>
  <dcterms:modified xsi:type="dcterms:W3CDTF">2016-10-31T11:25:06Z</dcterms:modified>
</cp:coreProperties>
</file>