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70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36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441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444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21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139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626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982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71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942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657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37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64A12-273F-4731-B06F-1CCCB1EDFF89}" type="datetimeFigureOut">
              <a:rPr kumimoji="1" lang="ja-JP" altLang="en-US" smtClean="0"/>
              <a:t>2015/7/7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E923B-C92B-47FE-9805-E9AEAC6C2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71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2670486" y="503048"/>
            <a:ext cx="3393512" cy="5835497"/>
            <a:chOff x="2670486" y="503048"/>
            <a:chExt cx="3393512" cy="5835497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2693644" y="4158172"/>
              <a:ext cx="183898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err="1" smtClean="0">
                  <a:latin typeface="HGPｺﾞｼｯｸE" pitchFamily="50" charset="-128"/>
                  <a:ea typeface="HGPｺﾞｼｯｸE" pitchFamily="50" charset="-128"/>
                </a:rPr>
                <a:t>seramic</a:t>
              </a:r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 water 4 days</a:t>
              </a:r>
              <a:endParaRPr kumimoji="1" lang="ja-JP" altLang="en-US" sz="1050" dirty="0"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693644" y="2176460"/>
              <a:ext cx="171581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err="1" smtClean="0">
                  <a:latin typeface="HGPｺﾞｼｯｸE" pitchFamily="50" charset="-128"/>
                  <a:ea typeface="HGPｺﾞｼｯｸE" pitchFamily="50" charset="-128"/>
                </a:rPr>
                <a:t>seramic</a:t>
              </a:r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 water </a:t>
              </a:r>
              <a:r>
                <a:rPr lang="ja-JP" altLang="en-US" sz="1050" dirty="0" smtClean="0">
                  <a:latin typeface="HGPｺﾞｼｯｸE" pitchFamily="50" charset="-128"/>
                  <a:ea typeface="HGPｺﾞｼｯｸE" pitchFamily="50" charset="-128"/>
                </a:rPr>
                <a:t>０</a:t>
              </a:r>
              <a:r>
                <a:rPr lang="en-US" altLang="ja-JP" sz="1050" dirty="0">
                  <a:latin typeface="HGPｺﾞｼｯｸE" pitchFamily="50" charset="-128"/>
                  <a:ea typeface="HGPｺﾞｼｯｸE" pitchFamily="50" charset="-128"/>
                </a:rPr>
                <a:t> </a:t>
              </a:r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day</a:t>
              </a: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4532627" y="2176460"/>
              <a:ext cx="13428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 tap water</a:t>
              </a:r>
              <a:r>
                <a:rPr lang="ja-JP" altLang="en-US" sz="1050" dirty="0" smtClean="0">
                  <a:latin typeface="HGPｺﾞｼｯｸE" pitchFamily="50" charset="-128"/>
                  <a:ea typeface="HGPｺﾞｼｯｸE" pitchFamily="50" charset="-128"/>
                </a:rPr>
                <a:t>　０</a:t>
              </a:r>
              <a:r>
                <a:rPr lang="ja-JP" altLang="en-US" sz="1050" dirty="0">
                  <a:latin typeface="HGPｺﾞｼｯｸE" pitchFamily="50" charset="-128"/>
                  <a:ea typeface="HGPｺﾞｼｯｸE" pitchFamily="50" charset="-128"/>
                </a:rPr>
                <a:t> </a:t>
              </a:r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day</a:t>
              </a:r>
              <a:endParaRPr kumimoji="1" lang="ja-JP" altLang="en-US" sz="1050" dirty="0"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693644" y="6084629"/>
              <a:ext cx="17629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err="1" smtClean="0">
                  <a:latin typeface="HGPｺﾞｼｯｸE" pitchFamily="50" charset="-128"/>
                  <a:ea typeface="HGPｺﾞｼｯｸE" pitchFamily="50" charset="-128"/>
                </a:rPr>
                <a:t>seramic</a:t>
              </a:r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 water 7 days</a:t>
              </a:r>
              <a:endParaRPr kumimoji="1" lang="ja-JP" altLang="en-US" sz="1050" dirty="0">
                <a:latin typeface="HGPｺﾞｼｯｸE" pitchFamily="50" charset="-128"/>
                <a:ea typeface="HGPｺﾞｼｯｸE" pitchFamily="50" charset="-128"/>
              </a:endParaRPr>
            </a:p>
          </p:txBody>
        </p:sp>
        <p:pic>
          <p:nvPicPr>
            <p:cNvPr id="1026" name="Picture 2" descr="C:\Users\Owner\Pictures\20130404七宝山水と花\20130401\20130401CT-XDSC_066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3" t="7266" r="5556" b="8005"/>
            <a:stretch/>
          </p:blipFill>
          <p:spPr bwMode="auto">
            <a:xfrm>
              <a:off x="2670486" y="503048"/>
              <a:ext cx="1623590" cy="167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Owner\Pictures\20130404七宝山水と花\20130401\20130401蒸留水DSC_0659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9461" y="507758"/>
              <a:ext cx="1623590" cy="1673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7" descr="C:\Users\Owner\Pictures\20130404七宝山水と花\20130401\20130401CT-XDSC_066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2" t="9619" r="7769" b="9973"/>
            <a:stretch/>
          </p:blipFill>
          <p:spPr bwMode="auto">
            <a:xfrm>
              <a:off x="2670486" y="2430376"/>
              <a:ext cx="1654537" cy="1689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:\Users\Owner\Pictures\20130404七宝山水と花\20130401\20130401蒸留水DSC_0659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9461" y="2446122"/>
              <a:ext cx="1623590" cy="1673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9" descr="C:\Users\Owner\Pictures\20130404七宝山水と花\20130402\659蒸留水2013040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9" r="6127"/>
            <a:stretch/>
          </p:blipFill>
          <p:spPr bwMode="auto">
            <a:xfrm>
              <a:off x="4409461" y="4434162"/>
              <a:ext cx="1654537" cy="1592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:\Users\Owner\Pictures\20130404七宝山水と花\20130402\661コズミック2013040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23" t="6161" r="15723" b="11839"/>
            <a:stretch/>
          </p:blipFill>
          <p:spPr bwMode="auto">
            <a:xfrm>
              <a:off x="2670486" y="4443303"/>
              <a:ext cx="1679342" cy="1574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4532627" y="4158172"/>
              <a:ext cx="13428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 tap water</a:t>
              </a:r>
              <a:r>
                <a:rPr lang="ja-JP" altLang="en-US" sz="1050" dirty="0" smtClean="0">
                  <a:latin typeface="HGPｺﾞｼｯｸE" pitchFamily="50" charset="-128"/>
                  <a:ea typeface="HGPｺﾞｼｯｸE" pitchFamily="50" charset="-128"/>
                </a:rPr>
                <a:t>　</a:t>
              </a:r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4</a:t>
              </a:r>
              <a:r>
                <a:rPr lang="ja-JP" altLang="en-US" sz="1050" dirty="0" smtClean="0">
                  <a:latin typeface="HGPｺﾞｼｯｸE" pitchFamily="50" charset="-128"/>
                  <a:ea typeface="HGPｺﾞｼｯｸE" pitchFamily="50" charset="-128"/>
                </a:rPr>
                <a:t> </a:t>
              </a:r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day</a:t>
              </a:r>
              <a:endParaRPr kumimoji="1" lang="ja-JP" altLang="en-US" sz="1050" dirty="0"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532627" y="6084629"/>
              <a:ext cx="13428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 tap water</a:t>
              </a:r>
              <a:r>
                <a:rPr lang="ja-JP" altLang="en-US" sz="1050" dirty="0" smtClean="0">
                  <a:latin typeface="HGPｺﾞｼｯｸE" pitchFamily="50" charset="-128"/>
                  <a:ea typeface="HGPｺﾞｼｯｸE" pitchFamily="50" charset="-128"/>
                </a:rPr>
                <a:t>　</a:t>
              </a:r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7</a:t>
              </a:r>
              <a:r>
                <a:rPr lang="ja-JP" altLang="en-US" sz="1050" dirty="0" smtClean="0">
                  <a:latin typeface="HGPｺﾞｼｯｸE" pitchFamily="50" charset="-128"/>
                  <a:ea typeface="HGPｺﾞｼｯｸE" pitchFamily="50" charset="-128"/>
                </a:rPr>
                <a:t> </a:t>
              </a:r>
              <a:r>
                <a:rPr lang="en-US" altLang="ja-JP" sz="1050" dirty="0" smtClean="0">
                  <a:latin typeface="HGPｺﾞｼｯｸE" pitchFamily="50" charset="-128"/>
                  <a:ea typeface="HGPｺﾞｼｯｸE" pitchFamily="50" charset="-128"/>
                </a:rPr>
                <a:t>day</a:t>
              </a:r>
              <a:endParaRPr kumimoji="1" lang="ja-JP" altLang="en-US" sz="1050" dirty="0">
                <a:latin typeface="HGPｺﾞｼｯｸE" pitchFamily="50" charset="-128"/>
                <a:ea typeface="HGPｺﾞｼｯｸE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0241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21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kitagwa</dc:creator>
  <cp:lastModifiedBy>Owner</cp:lastModifiedBy>
  <cp:revision>20</cp:revision>
  <dcterms:created xsi:type="dcterms:W3CDTF">2013-05-18T05:43:01Z</dcterms:created>
  <dcterms:modified xsi:type="dcterms:W3CDTF">2015-07-06T19:27:52Z</dcterms:modified>
</cp:coreProperties>
</file>