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3672-F534-4AAB-9E0A-E33CD0F793C5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EE6F-74BC-4811-A450-E3AFD77E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35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3672-F534-4AAB-9E0A-E33CD0F793C5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EE6F-74BC-4811-A450-E3AFD77E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45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3672-F534-4AAB-9E0A-E33CD0F793C5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EE6F-74BC-4811-A450-E3AFD77E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40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3672-F534-4AAB-9E0A-E33CD0F793C5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EE6F-74BC-4811-A450-E3AFD77E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035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3672-F534-4AAB-9E0A-E33CD0F793C5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EE6F-74BC-4811-A450-E3AFD77E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82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3672-F534-4AAB-9E0A-E33CD0F793C5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EE6F-74BC-4811-A450-E3AFD77E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61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3672-F534-4AAB-9E0A-E33CD0F793C5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EE6F-74BC-4811-A450-E3AFD77E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47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3672-F534-4AAB-9E0A-E33CD0F793C5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EE6F-74BC-4811-A450-E3AFD77E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6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3672-F534-4AAB-9E0A-E33CD0F793C5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EE6F-74BC-4811-A450-E3AFD77E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71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3672-F534-4AAB-9E0A-E33CD0F793C5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EE6F-74BC-4811-A450-E3AFD77E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8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3672-F534-4AAB-9E0A-E33CD0F793C5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EE6F-74BC-4811-A450-E3AFD77E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98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E3672-F534-4AAB-9E0A-E33CD0F793C5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9EE6F-74BC-4811-A450-E3AFD77E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44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049" y="0"/>
            <a:ext cx="940790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2049" y="6858000"/>
            <a:ext cx="97251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Figure, Supplemental Digital Content </a:t>
            </a:r>
            <a:r>
              <a:rPr lang="en-US" sz="1200" b="1" dirty="0" smtClean="0"/>
              <a:t>1, </a:t>
            </a:r>
            <a:r>
              <a:rPr lang="en-US" sz="1200" dirty="0" smtClean="0"/>
              <a:t>depicting </a:t>
            </a:r>
            <a:r>
              <a:rPr lang="en-US" sz="1200" dirty="0"/>
              <a:t>the quasi-physiologic loading setup (A), and the marker array to quantify shear motion </a:t>
            </a:r>
            <a:r>
              <a:rPr lang="en-US" sz="1200" i="1" dirty="0" err="1"/>
              <a:t>d</a:t>
            </a:r>
            <a:r>
              <a:rPr lang="en-US" sz="1200" i="1" baseline="-25000" dirty="0" err="1"/>
              <a:t>S</a:t>
            </a:r>
            <a:r>
              <a:rPr lang="en-US" sz="1200" dirty="0"/>
              <a:t>  and axial motion at the near cortex (</a:t>
            </a:r>
            <a:r>
              <a:rPr lang="en-US" sz="1200" i="1" dirty="0" err="1"/>
              <a:t>d</a:t>
            </a:r>
            <a:r>
              <a:rPr lang="en-US" sz="1200" i="1" baseline="-25000" dirty="0" err="1"/>
              <a:t>A</a:t>
            </a:r>
            <a:r>
              <a:rPr lang="en-US" sz="1200" i="1" baseline="-25000" dirty="0"/>
              <a:t>, NC</a:t>
            </a:r>
            <a:r>
              <a:rPr lang="en-US" sz="1200" dirty="0"/>
              <a:t>) and far cortex (</a:t>
            </a:r>
            <a:r>
              <a:rPr lang="en-US" sz="1200" i="1" dirty="0" err="1"/>
              <a:t>d</a:t>
            </a:r>
            <a:r>
              <a:rPr lang="en-US" sz="1200" i="1" baseline="-25000" dirty="0" err="1"/>
              <a:t>A</a:t>
            </a:r>
            <a:r>
              <a:rPr lang="en-US" sz="1200" i="1" baseline="-25000" dirty="0"/>
              <a:t>, FC</a:t>
            </a:r>
            <a:r>
              <a:rPr lang="en-US" sz="1200" dirty="0"/>
              <a:t>) of the fracture (B,C).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936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Zimmerman</dc:creator>
  <cp:lastModifiedBy>Michele Zimmerman</cp:lastModifiedBy>
  <cp:revision>1</cp:revision>
  <dcterms:created xsi:type="dcterms:W3CDTF">2017-04-24T17:58:51Z</dcterms:created>
  <dcterms:modified xsi:type="dcterms:W3CDTF">2017-04-24T17:59:09Z</dcterms:modified>
</cp:coreProperties>
</file>