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2406" y="-210"/>
      </p:cViewPr>
      <p:guideLst>
        <p:guide orient="horz" pos="244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414484"/>
            <a:ext cx="7772400" cy="1666028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4404360"/>
            <a:ext cx="640080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80014-0507-4FAB-8CA6-7F013603EC36}" type="datetimeFigureOut">
              <a:rPr lang="en-US" smtClean="0"/>
              <a:t>7/8/2017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E2BCA-A6AD-4231-AB96-104FB0D96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488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80014-0507-4FAB-8CA6-7F013603EC36}" type="datetimeFigureOut">
              <a:rPr lang="en-US" smtClean="0"/>
              <a:t>7/8/2017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E2BCA-A6AD-4231-AB96-104FB0D96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569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311259"/>
            <a:ext cx="2057400" cy="663172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311259"/>
            <a:ext cx="6019800" cy="6631728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80014-0507-4FAB-8CA6-7F013603EC36}" type="datetimeFigureOut">
              <a:rPr lang="en-US" smtClean="0"/>
              <a:t>7/8/2017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E2BCA-A6AD-4231-AB96-104FB0D96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369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80014-0507-4FAB-8CA6-7F013603EC36}" type="datetimeFigureOut">
              <a:rPr lang="en-US" smtClean="0"/>
              <a:t>7/8/2017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E2BCA-A6AD-4231-AB96-104FB0D96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95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994487"/>
            <a:ext cx="7772400" cy="154368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3294277"/>
            <a:ext cx="7772400" cy="170021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80014-0507-4FAB-8CA6-7F013603EC36}" type="datetimeFigureOut">
              <a:rPr lang="en-US" smtClean="0"/>
              <a:t>7/8/2017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E2BCA-A6AD-4231-AB96-104FB0D96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880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813562"/>
            <a:ext cx="4038600" cy="5129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813562"/>
            <a:ext cx="4038600" cy="5129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80014-0507-4FAB-8CA6-7F013603EC36}" type="datetimeFigureOut">
              <a:rPr lang="en-US" smtClean="0"/>
              <a:t>7/8/2017</a:t>
            </a:fld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E2BCA-A6AD-4231-AB96-104FB0D96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108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739794"/>
            <a:ext cx="4040188" cy="72506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464858"/>
            <a:ext cx="4040188" cy="447812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9" y="1739794"/>
            <a:ext cx="4041775" cy="72506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9" y="2464858"/>
            <a:ext cx="4041775" cy="447812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80014-0507-4FAB-8CA6-7F013603EC36}" type="datetimeFigureOut">
              <a:rPr lang="en-US" smtClean="0"/>
              <a:t>7/8/2017</a:t>
            </a:fld>
            <a:endParaRPr lang="en-US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E2BCA-A6AD-4231-AB96-104FB0D96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34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80014-0507-4FAB-8CA6-7F013603EC36}" type="datetimeFigureOut">
              <a:rPr lang="en-US" smtClean="0"/>
              <a:t>7/8/2017</a:t>
            </a:fld>
            <a:endParaRPr lang="en-US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E2BCA-A6AD-4231-AB96-104FB0D96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416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80014-0507-4FAB-8CA6-7F013603EC36}" type="datetimeFigureOut">
              <a:rPr lang="en-US" smtClean="0"/>
              <a:t>7/8/2017</a:t>
            </a:fld>
            <a:endParaRPr lang="en-US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E2BCA-A6AD-4231-AB96-104FB0D96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993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4" y="309457"/>
            <a:ext cx="3008313" cy="131699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309459"/>
            <a:ext cx="5111750" cy="663352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4" y="1626449"/>
            <a:ext cx="3008313" cy="531653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80014-0507-4FAB-8CA6-7F013603EC36}" type="datetimeFigureOut">
              <a:rPr lang="en-US" smtClean="0"/>
              <a:t>7/8/2017</a:t>
            </a:fld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E2BCA-A6AD-4231-AB96-104FB0D96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725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5440681"/>
            <a:ext cx="5486400" cy="64230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94478"/>
            <a:ext cx="5486400" cy="46634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6082984"/>
            <a:ext cx="5486400" cy="91217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80014-0507-4FAB-8CA6-7F013603EC36}" type="datetimeFigureOut">
              <a:rPr lang="en-US" smtClean="0"/>
              <a:t>7/8/2017</a:t>
            </a:fld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E2BCA-A6AD-4231-AB96-104FB0D96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454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311256"/>
            <a:ext cx="822960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813562"/>
            <a:ext cx="8229600" cy="5129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7203866"/>
            <a:ext cx="213360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80014-0507-4FAB-8CA6-7F013603EC36}" type="datetimeFigureOut">
              <a:rPr lang="en-US" smtClean="0"/>
              <a:t>7/8/2017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7203866"/>
            <a:ext cx="289560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7203866"/>
            <a:ext cx="213360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E2BCA-A6AD-4231-AB96-104FB0D96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495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VBOXSVR\manuscript\revision\newFigures\newFigure2\CSMD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457200"/>
            <a:ext cx="5257800" cy="7194884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ole tekstowe 2"/>
          <p:cNvSpPr txBox="1"/>
          <p:nvPr/>
        </p:nvSpPr>
        <p:spPr>
          <a:xfrm>
            <a:off x="1575493" y="87868"/>
            <a:ext cx="1701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Additional File 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425648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</Words>
  <Application>Microsoft Office PowerPoint</Application>
  <PresentationFormat>Niestandardowy</PresentationFormat>
  <Paragraphs>1</Paragraphs>
  <Slides>1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2" baseType="lpstr">
      <vt:lpstr>Motyw pakietu Office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Tomasz Gambin</dc:creator>
  <cp:lastModifiedBy>Tomasz Gambin</cp:lastModifiedBy>
  <cp:revision>10</cp:revision>
  <dcterms:created xsi:type="dcterms:W3CDTF">2017-06-30T15:59:39Z</dcterms:created>
  <dcterms:modified xsi:type="dcterms:W3CDTF">2017-07-08T17:35:04Z</dcterms:modified>
</cp:coreProperties>
</file>