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4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538375654119628"/>
          <c:y val="0.19203488408585209"/>
          <c:w val="0.80163694303324295"/>
          <c:h val="0.63527665146669765"/>
        </c:manualLayout>
      </c:layout>
      <c:scatterChart>
        <c:scatterStyle val="lineMarker"/>
        <c:varyColors val="0"/>
        <c:ser>
          <c:idx val="0"/>
          <c:order val="0"/>
          <c:tx>
            <c:strRef>
              <c:f>'p203-plots'!$B$1</c:f>
              <c:strCache>
                <c:ptCount val="1"/>
                <c:pt idx="0">
                  <c:v>Comparisons - age (after removing the first 5 years of FU) &lt;60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'p203-plots'!$A$2:$A$30</c:f>
              <c:numCache>
                <c:formatCode>General</c:formatCode>
                <c:ptCount val="29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2</c:v>
                </c:pt>
                <c:pt idx="5">
                  <c:v>3</c:v>
                </c:pt>
                <c:pt idx="6">
                  <c:v>3</c:v>
                </c:pt>
                <c:pt idx="7">
                  <c:v>4</c:v>
                </c:pt>
                <c:pt idx="8">
                  <c:v>4</c:v>
                </c:pt>
                <c:pt idx="9">
                  <c:v>5</c:v>
                </c:pt>
                <c:pt idx="10">
                  <c:v>5</c:v>
                </c:pt>
                <c:pt idx="11">
                  <c:v>6</c:v>
                </c:pt>
                <c:pt idx="12">
                  <c:v>6</c:v>
                </c:pt>
                <c:pt idx="13">
                  <c:v>7</c:v>
                </c:pt>
                <c:pt idx="14">
                  <c:v>7</c:v>
                </c:pt>
                <c:pt idx="15">
                  <c:v>8</c:v>
                </c:pt>
                <c:pt idx="16">
                  <c:v>8</c:v>
                </c:pt>
                <c:pt idx="17">
                  <c:v>9</c:v>
                </c:pt>
                <c:pt idx="18">
                  <c:v>9</c:v>
                </c:pt>
                <c:pt idx="19">
                  <c:v>10</c:v>
                </c:pt>
                <c:pt idx="20">
                  <c:v>10</c:v>
                </c:pt>
                <c:pt idx="21">
                  <c:v>11</c:v>
                </c:pt>
                <c:pt idx="22">
                  <c:v>11</c:v>
                </c:pt>
                <c:pt idx="23">
                  <c:v>12</c:v>
                </c:pt>
                <c:pt idx="24">
                  <c:v>12</c:v>
                </c:pt>
                <c:pt idx="25">
                  <c:v>13</c:v>
                </c:pt>
                <c:pt idx="26">
                  <c:v>13</c:v>
                </c:pt>
                <c:pt idx="27">
                  <c:v>14</c:v>
                </c:pt>
                <c:pt idx="28">
                  <c:v>14</c:v>
                </c:pt>
              </c:numCache>
            </c:numRef>
          </c:xVal>
          <c:yVal>
            <c:numRef>
              <c:f>'p203-plots'!$B$2:$B$30</c:f>
              <c:numCache>
                <c:formatCode>General</c:formatCode>
                <c:ptCount val="2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0.99953999999999998</c:v>
                </c:pt>
                <c:pt idx="5">
                  <c:v>0.99953999999999998</c:v>
                </c:pt>
                <c:pt idx="6">
                  <c:v>0.99885999999999997</c:v>
                </c:pt>
                <c:pt idx="7">
                  <c:v>0.99885999999999997</c:v>
                </c:pt>
                <c:pt idx="8">
                  <c:v>0.99719000000000002</c:v>
                </c:pt>
                <c:pt idx="9">
                  <c:v>0.99719000000000002</c:v>
                </c:pt>
                <c:pt idx="10">
                  <c:v>0.99507000000000001</c:v>
                </c:pt>
                <c:pt idx="11">
                  <c:v>0.99507000000000001</c:v>
                </c:pt>
                <c:pt idx="12">
                  <c:v>0.99236999999999997</c:v>
                </c:pt>
                <c:pt idx="13">
                  <c:v>0.99236999999999997</c:v>
                </c:pt>
                <c:pt idx="14">
                  <c:v>0.98882999999999999</c:v>
                </c:pt>
                <c:pt idx="15">
                  <c:v>0.98882999999999999</c:v>
                </c:pt>
                <c:pt idx="16">
                  <c:v>0.98506000000000005</c:v>
                </c:pt>
                <c:pt idx="17">
                  <c:v>0.98506000000000005</c:v>
                </c:pt>
                <c:pt idx="18">
                  <c:v>0.98218000000000005</c:v>
                </c:pt>
                <c:pt idx="19">
                  <c:v>0.98218000000000005</c:v>
                </c:pt>
                <c:pt idx="20">
                  <c:v>0.97870000000000001</c:v>
                </c:pt>
                <c:pt idx="21">
                  <c:v>0.97870000000000001</c:v>
                </c:pt>
                <c:pt idx="22">
                  <c:v>0.97521000000000002</c:v>
                </c:pt>
                <c:pt idx="23">
                  <c:v>0.97521000000000002</c:v>
                </c:pt>
                <c:pt idx="24">
                  <c:v>0.97136</c:v>
                </c:pt>
                <c:pt idx="25">
                  <c:v>0.97136</c:v>
                </c:pt>
                <c:pt idx="26">
                  <c:v>0.96816000000000002</c:v>
                </c:pt>
                <c:pt idx="27">
                  <c:v>0.96816000000000002</c:v>
                </c:pt>
                <c:pt idx="28">
                  <c:v>0.96314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B9B-431D-B932-66B0E66CA879}"/>
            </c:ext>
          </c:extLst>
        </c:ser>
        <c:ser>
          <c:idx val="1"/>
          <c:order val="1"/>
          <c:tx>
            <c:strRef>
              <c:f>'p203-plots'!$C$1</c:f>
              <c:strCache>
                <c:ptCount val="1"/>
              </c:strCache>
            </c:strRef>
          </c:tx>
          <c:spPr>
            <a:ln w="22225" cap="rnd">
              <a:solidFill>
                <a:schemeClr val="accent2">
                  <a:lumMod val="75000"/>
                </a:schemeClr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'p203-plots'!$A$2:$A$30</c:f>
              <c:numCache>
                <c:formatCode>General</c:formatCode>
                <c:ptCount val="29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2</c:v>
                </c:pt>
                <c:pt idx="5">
                  <c:v>3</c:v>
                </c:pt>
                <c:pt idx="6">
                  <c:v>3</c:v>
                </c:pt>
                <c:pt idx="7">
                  <c:v>4</c:v>
                </c:pt>
                <c:pt idx="8">
                  <c:v>4</c:v>
                </c:pt>
                <c:pt idx="9">
                  <c:v>5</c:v>
                </c:pt>
                <c:pt idx="10">
                  <c:v>5</c:v>
                </c:pt>
                <c:pt idx="11">
                  <c:v>6</c:v>
                </c:pt>
                <c:pt idx="12">
                  <c:v>6</c:v>
                </c:pt>
                <c:pt idx="13">
                  <c:v>7</c:v>
                </c:pt>
                <c:pt idx="14">
                  <c:v>7</c:v>
                </c:pt>
                <c:pt idx="15">
                  <c:v>8</c:v>
                </c:pt>
                <c:pt idx="16">
                  <c:v>8</c:v>
                </c:pt>
                <c:pt idx="17">
                  <c:v>9</c:v>
                </c:pt>
                <c:pt idx="18">
                  <c:v>9</c:v>
                </c:pt>
                <c:pt idx="19">
                  <c:v>10</c:v>
                </c:pt>
                <c:pt idx="20">
                  <c:v>10</c:v>
                </c:pt>
                <c:pt idx="21">
                  <c:v>11</c:v>
                </c:pt>
                <c:pt idx="22">
                  <c:v>11</c:v>
                </c:pt>
                <c:pt idx="23">
                  <c:v>12</c:v>
                </c:pt>
                <c:pt idx="24">
                  <c:v>12</c:v>
                </c:pt>
                <c:pt idx="25">
                  <c:v>13</c:v>
                </c:pt>
                <c:pt idx="26">
                  <c:v>13</c:v>
                </c:pt>
                <c:pt idx="27">
                  <c:v>14</c:v>
                </c:pt>
                <c:pt idx="28">
                  <c:v>14</c:v>
                </c:pt>
              </c:numCache>
            </c:numRef>
          </c:xVal>
          <c:yVal>
            <c:numRef>
              <c:f>'p203-plots'!$C$2:$C$30</c:f>
              <c:numCache>
                <c:formatCode>General</c:formatCode>
                <c:ptCount val="2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0.99922</c:v>
                </c:pt>
                <c:pt idx="5">
                  <c:v>0.99922</c:v>
                </c:pt>
                <c:pt idx="6">
                  <c:v>0.99833000000000005</c:v>
                </c:pt>
                <c:pt idx="7">
                  <c:v>0.99833000000000005</c:v>
                </c:pt>
                <c:pt idx="8">
                  <c:v>0.99629999999999996</c:v>
                </c:pt>
                <c:pt idx="9">
                  <c:v>0.99629999999999996</c:v>
                </c:pt>
                <c:pt idx="10">
                  <c:v>0.99378999999999995</c:v>
                </c:pt>
                <c:pt idx="11">
                  <c:v>0.99378999999999995</c:v>
                </c:pt>
                <c:pt idx="12">
                  <c:v>0.99063999999999997</c:v>
                </c:pt>
                <c:pt idx="13">
                  <c:v>0.99063999999999997</c:v>
                </c:pt>
                <c:pt idx="14">
                  <c:v>0.98653999999999997</c:v>
                </c:pt>
                <c:pt idx="15">
                  <c:v>0.98653999999999997</c:v>
                </c:pt>
                <c:pt idx="16">
                  <c:v>0.98216999999999999</c:v>
                </c:pt>
                <c:pt idx="17">
                  <c:v>0.98216999999999999</c:v>
                </c:pt>
                <c:pt idx="18">
                  <c:v>0.97885999999999995</c:v>
                </c:pt>
                <c:pt idx="19">
                  <c:v>0.97885999999999995</c:v>
                </c:pt>
                <c:pt idx="20">
                  <c:v>0.97484000000000004</c:v>
                </c:pt>
                <c:pt idx="21">
                  <c:v>0.97484000000000004</c:v>
                </c:pt>
                <c:pt idx="22">
                  <c:v>0.97079000000000004</c:v>
                </c:pt>
                <c:pt idx="23">
                  <c:v>0.97079000000000004</c:v>
                </c:pt>
                <c:pt idx="24">
                  <c:v>0.96626000000000001</c:v>
                </c:pt>
                <c:pt idx="25">
                  <c:v>0.96626000000000001</c:v>
                </c:pt>
                <c:pt idx="26">
                  <c:v>0.96216999999999997</c:v>
                </c:pt>
                <c:pt idx="27">
                  <c:v>0.96216999999999997</c:v>
                </c:pt>
                <c:pt idx="28">
                  <c:v>0.95433999999999997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3B9B-431D-B932-66B0E66CA879}"/>
            </c:ext>
          </c:extLst>
        </c:ser>
        <c:ser>
          <c:idx val="2"/>
          <c:order val="2"/>
          <c:tx>
            <c:strRef>
              <c:f>'p203-plots'!$D$1</c:f>
              <c:strCache>
                <c:ptCount val="1"/>
              </c:strCache>
            </c:strRef>
          </c:tx>
          <c:spPr>
            <a:ln w="22225" cap="rnd">
              <a:solidFill>
                <a:schemeClr val="accent2">
                  <a:lumMod val="75000"/>
                </a:schemeClr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'p203-plots'!$A$2:$A$30</c:f>
              <c:numCache>
                <c:formatCode>General</c:formatCode>
                <c:ptCount val="29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2</c:v>
                </c:pt>
                <c:pt idx="5">
                  <c:v>3</c:v>
                </c:pt>
                <c:pt idx="6">
                  <c:v>3</c:v>
                </c:pt>
                <c:pt idx="7">
                  <c:v>4</c:v>
                </c:pt>
                <c:pt idx="8">
                  <c:v>4</c:v>
                </c:pt>
                <c:pt idx="9">
                  <c:v>5</c:v>
                </c:pt>
                <c:pt idx="10">
                  <c:v>5</c:v>
                </c:pt>
                <c:pt idx="11">
                  <c:v>6</c:v>
                </c:pt>
                <c:pt idx="12">
                  <c:v>6</c:v>
                </c:pt>
                <c:pt idx="13">
                  <c:v>7</c:v>
                </c:pt>
                <c:pt idx="14">
                  <c:v>7</c:v>
                </c:pt>
                <c:pt idx="15">
                  <c:v>8</c:v>
                </c:pt>
                <c:pt idx="16">
                  <c:v>8</c:v>
                </c:pt>
                <c:pt idx="17">
                  <c:v>9</c:v>
                </c:pt>
                <c:pt idx="18">
                  <c:v>9</c:v>
                </c:pt>
                <c:pt idx="19">
                  <c:v>10</c:v>
                </c:pt>
                <c:pt idx="20">
                  <c:v>10</c:v>
                </c:pt>
                <c:pt idx="21">
                  <c:v>11</c:v>
                </c:pt>
                <c:pt idx="22">
                  <c:v>11</c:v>
                </c:pt>
                <c:pt idx="23">
                  <c:v>12</c:v>
                </c:pt>
                <c:pt idx="24">
                  <c:v>12</c:v>
                </c:pt>
                <c:pt idx="25">
                  <c:v>13</c:v>
                </c:pt>
                <c:pt idx="26">
                  <c:v>13</c:v>
                </c:pt>
                <c:pt idx="27">
                  <c:v>14</c:v>
                </c:pt>
                <c:pt idx="28">
                  <c:v>14</c:v>
                </c:pt>
              </c:numCache>
            </c:numRef>
          </c:xVal>
          <c:yVal>
            <c:numRef>
              <c:f>'p203-plots'!$D$2:$D$30</c:f>
              <c:numCache>
                <c:formatCode>General</c:formatCode>
                <c:ptCount val="2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0.99987000000000004</c:v>
                </c:pt>
                <c:pt idx="5">
                  <c:v>0.99987000000000004</c:v>
                </c:pt>
                <c:pt idx="6">
                  <c:v>0.99939</c:v>
                </c:pt>
                <c:pt idx="7">
                  <c:v>0.99939</c:v>
                </c:pt>
                <c:pt idx="8">
                  <c:v>0.99809000000000003</c:v>
                </c:pt>
                <c:pt idx="9">
                  <c:v>0.99809000000000003</c:v>
                </c:pt>
                <c:pt idx="10">
                  <c:v>0.99634999999999996</c:v>
                </c:pt>
                <c:pt idx="11">
                  <c:v>0.99634999999999996</c:v>
                </c:pt>
                <c:pt idx="12">
                  <c:v>0.99409999999999998</c:v>
                </c:pt>
                <c:pt idx="13">
                  <c:v>0.99409999999999998</c:v>
                </c:pt>
                <c:pt idx="14">
                  <c:v>0.99112999999999996</c:v>
                </c:pt>
                <c:pt idx="15">
                  <c:v>0.99112999999999996</c:v>
                </c:pt>
                <c:pt idx="16">
                  <c:v>0.98794999999999999</c:v>
                </c:pt>
                <c:pt idx="17">
                  <c:v>0.98794999999999999</c:v>
                </c:pt>
                <c:pt idx="18">
                  <c:v>0.98551999999999995</c:v>
                </c:pt>
                <c:pt idx="19">
                  <c:v>0.98551999999999995</c:v>
                </c:pt>
                <c:pt idx="20">
                  <c:v>0.98258000000000001</c:v>
                </c:pt>
                <c:pt idx="21">
                  <c:v>0.98258000000000001</c:v>
                </c:pt>
                <c:pt idx="22">
                  <c:v>0.97963999999999996</c:v>
                </c:pt>
                <c:pt idx="23">
                  <c:v>0.97963999999999996</c:v>
                </c:pt>
                <c:pt idx="24">
                  <c:v>0.97648999999999997</c:v>
                </c:pt>
                <c:pt idx="25">
                  <c:v>0.97648999999999997</c:v>
                </c:pt>
                <c:pt idx="26">
                  <c:v>0.97419</c:v>
                </c:pt>
                <c:pt idx="27">
                  <c:v>0.97419</c:v>
                </c:pt>
                <c:pt idx="28">
                  <c:v>0.97202999999999995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3B9B-431D-B932-66B0E66CA879}"/>
            </c:ext>
          </c:extLst>
        </c:ser>
        <c:ser>
          <c:idx val="3"/>
          <c:order val="3"/>
          <c:tx>
            <c:strRef>
              <c:f>'p203-plots'!$E$1</c:f>
              <c:strCache>
                <c:ptCount val="1"/>
                <c:pt idx="0">
                  <c:v>Age at BC &lt;60 [p=0.001 compared to comparisons age&lt;60]</c:v>
                </c:pt>
              </c:strCache>
            </c:strRef>
          </c:tx>
          <c:spPr>
            <a:ln w="28575" cap="rnd">
              <a:solidFill>
                <a:schemeClr val="accent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'p203-plots'!$A$2:$A$30</c:f>
              <c:numCache>
                <c:formatCode>General</c:formatCode>
                <c:ptCount val="29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2</c:v>
                </c:pt>
                <c:pt idx="5">
                  <c:v>3</c:v>
                </c:pt>
                <c:pt idx="6">
                  <c:v>3</c:v>
                </c:pt>
                <c:pt idx="7">
                  <c:v>4</c:v>
                </c:pt>
                <c:pt idx="8">
                  <c:v>4</c:v>
                </c:pt>
                <c:pt idx="9">
                  <c:v>5</c:v>
                </c:pt>
                <c:pt idx="10">
                  <c:v>5</c:v>
                </c:pt>
                <c:pt idx="11">
                  <c:v>6</c:v>
                </c:pt>
                <c:pt idx="12">
                  <c:v>6</c:v>
                </c:pt>
                <c:pt idx="13">
                  <c:v>7</c:v>
                </c:pt>
                <c:pt idx="14">
                  <c:v>7</c:v>
                </c:pt>
                <c:pt idx="15">
                  <c:v>8</c:v>
                </c:pt>
                <c:pt idx="16">
                  <c:v>8</c:v>
                </c:pt>
                <c:pt idx="17">
                  <c:v>9</c:v>
                </c:pt>
                <c:pt idx="18">
                  <c:v>9</c:v>
                </c:pt>
                <c:pt idx="19">
                  <c:v>10</c:v>
                </c:pt>
                <c:pt idx="20">
                  <c:v>10</c:v>
                </c:pt>
                <c:pt idx="21">
                  <c:v>11</c:v>
                </c:pt>
                <c:pt idx="22">
                  <c:v>11</c:v>
                </c:pt>
                <c:pt idx="23">
                  <c:v>12</c:v>
                </c:pt>
                <c:pt idx="24">
                  <c:v>12</c:v>
                </c:pt>
                <c:pt idx="25">
                  <c:v>13</c:v>
                </c:pt>
                <c:pt idx="26">
                  <c:v>13</c:v>
                </c:pt>
                <c:pt idx="27">
                  <c:v>14</c:v>
                </c:pt>
                <c:pt idx="28">
                  <c:v>14</c:v>
                </c:pt>
              </c:numCache>
            </c:numRef>
          </c:xVal>
          <c:yVal>
            <c:numRef>
              <c:f>'p203-plots'!$E$2:$E$30</c:f>
              <c:numCache>
                <c:formatCode>General</c:formatCode>
                <c:ptCount val="2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0.99904000000000004</c:v>
                </c:pt>
                <c:pt idx="5">
                  <c:v>0.99904000000000004</c:v>
                </c:pt>
                <c:pt idx="6">
                  <c:v>0.99758999999999998</c:v>
                </c:pt>
                <c:pt idx="7">
                  <c:v>0.99758999999999998</c:v>
                </c:pt>
                <c:pt idx="8">
                  <c:v>0.99409999999999998</c:v>
                </c:pt>
                <c:pt idx="9">
                  <c:v>0.99409999999999998</c:v>
                </c:pt>
                <c:pt idx="10">
                  <c:v>0.98963999999999996</c:v>
                </c:pt>
                <c:pt idx="11">
                  <c:v>0.98963999999999996</c:v>
                </c:pt>
                <c:pt idx="12">
                  <c:v>0.98397999999999997</c:v>
                </c:pt>
                <c:pt idx="13">
                  <c:v>0.98397999999999997</c:v>
                </c:pt>
                <c:pt idx="14">
                  <c:v>0.97660999999999998</c:v>
                </c:pt>
                <c:pt idx="15">
                  <c:v>0.97660999999999998</c:v>
                </c:pt>
                <c:pt idx="16">
                  <c:v>0.96875999999999995</c:v>
                </c:pt>
                <c:pt idx="17">
                  <c:v>0.96875999999999995</c:v>
                </c:pt>
                <c:pt idx="18">
                  <c:v>0.96281000000000005</c:v>
                </c:pt>
                <c:pt idx="19">
                  <c:v>0.96281000000000005</c:v>
                </c:pt>
                <c:pt idx="20">
                  <c:v>0.95562999999999998</c:v>
                </c:pt>
                <c:pt idx="21">
                  <c:v>0.95562999999999998</c:v>
                </c:pt>
                <c:pt idx="22">
                  <c:v>0.94845000000000002</c:v>
                </c:pt>
                <c:pt idx="23">
                  <c:v>0.94845000000000002</c:v>
                </c:pt>
                <c:pt idx="24">
                  <c:v>0.94059000000000004</c:v>
                </c:pt>
                <c:pt idx="25">
                  <c:v>0.94059000000000004</c:v>
                </c:pt>
                <c:pt idx="26">
                  <c:v>0.93406999999999996</c:v>
                </c:pt>
                <c:pt idx="27">
                  <c:v>0.93406999999999996</c:v>
                </c:pt>
                <c:pt idx="28">
                  <c:v>0.92388000000000003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3B9B-431D-B932-66B0E66CA879}"/>
            </c:ext>
          </c:extLst>
        </c:ser>
        <c:ser>
          <c:idx val="4"/>
          <c:order val="4"/>
          <c:tx>
            <c:strRef>
              <c:f>'p203-plots'!$F$1</c:f>
              <c:strCache>
                <c:ptCount val="1"/>
              </c:strCache>
            </c:strRef>
          </c:tx>
          <c:spPr>
            <a:ln w="22225" cap="rnd">
              <a:solidFill>
                <a:schemeClr val="accent1">
                  <a:lumMod val="75000"/>
                </a:schemeClr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'p203-plots'!$A$2:$A$30</c:f>
              <c:numCache>
                <c:formatCode>General</c:formatCode>
                <c:ptCount val="29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2</c:v>
                </c:pt>
                <c:pt idx="5">
                  <c:v>3</c:v>
                </c:pt>
                <c:pt idx="6">
                  <c:v>3</c:v>
                </c:pt>
                <c:pt idx="7">
                  <c:v>4</c:v>
                </c:pt>
                <c:pt idx="8">
                  <c:v>4</c:v>
                </c:pt>
                <c:pt idx="9">
                  <c:v>5</c:v>
                </c:pt>
                <c:pt idx="10">
                  <c:v>5</c:v>
                </c:pt>
                <c:pt idx="11">
                  <c:v>6</c:v>
                </c:pt>
                <c:pt idx="12">
                  <c:v>6</c:v>
                </c:pt>
                <c:pt idx="13">
                  <c:v>7</c:v>
                </c:pt>
                <c:pt idx="14">
                  <c:v>7</c:v>
                </c:pt>
                <c:pt idx="15">
                  <c:v>8</c:v>
                </c:pt>
                <c:pt idx="16">
                  <c:v>8</c:v>
                </c:pt>
                <c:pt idx="17">
                  <c:v>9</c:v>
                </c:pt>
                <c:pt idx="18">
                  <c:v>9</c:v>
                </c:pt>
                <c:pt idx="19">
                  <c:v>10</c:v>
                </c:pt>
                <c:pt idx="20">
                  <c:v>10</c:v>
                </c:pt>
                <c:pt idx="21">
                  <c:v>11</c:v>
                </c:pt>
                <c:pt idx="22">
                  <c:v>11</c:v>
                </c:pt>
                <c:pt idx="23">
                  <c:v>12</c:v>
                </c:pt>
                <c:pt idx="24">
                  <c:v>12</c:v>
                </c:pt>
                <c:pt idx="25">
                  <c:v>13</c:v>
                </c:pt>
                <c:pt idx="26">
                  <c:v>13</c:v>
                </c:pt>
                <c:pt idx="27">
                  <c:v>14</c:v>
                </c:pt>
                <c:pt idx="28">
                  <c:v>14</c:v>
                </c:pt>
              </c:numCache>
            </c:numRef>
          </c:xVal>
          <c:yVal>
            <c:numRef>
              <c:f>'p203-plots'!$F$2:$F$30</c:f>
              <c:numCache>
                <c:formatCode>General</c:formatCode>
                <c:ptCount val="2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0.99826999999999999</c:v>
                </c:pt>
                <c:pt idx="5">
                  <c:v>0.99826999999999999</c:v>
                </c:pt>
                <c:pt idx="6">
                  <c:v>0.99619000000000002</c:v>
                </c:pt>
                <c:pt idx="7">
                  <c:v>0.99619000000000002</c:v>
                </c:pt>
                <c:pt idx="8">
                  <c:v>0.99131000000000002</c:v>
                </c:pt>
                <c:pt idx="9">
                  <c:v>0.99131000000000002</c:v>
                </c:pt>
                <c:pt idx="10">
                  <c:v>0.98514000000000002</c:v>
                </c:pt>
                <c:pt idx="11">
                  <c:v>0.98514000000000002</c:v>
                </c:pt>
                <c:pt idx="12">
                  <c:v>0.97735000000000005</c:v>
                </c:pt>
                <c:pt idx="13">
                  <c:v>0.97735000000000005</c:v>
                </c:pt>
                <c:pt idx="14">
                  <c:v>0.96721999999999997</c:v>
                </c:pt>
                <c:pt idx="15">
                  <c:v>0.96721999999999997</c:v>
                </c:pt>
                <c:pt idx="16">
                  <c:v>0.95648</c:v>
                </c:pt>
                <c:pt idx="17">
                  <c:v>0.95648</c:v>
                </c:pt>
                <c:pt idx="18">
                  <c:v>0.94837000000000005</c:v>
                </c:pt>
                <c:pt idx="19">
                  <c:v>0.94837000000000005</c:v>
                </c:pt>
                <c:pt idx="20">
                  <c:v>0.93857999999999997</c:v>
                </c:pt>
                <c:pt idx="21">
                  <c:v>0.93857999999999997</c:v>
                </c:pt>
                <c:pt idx="22">
                  <c:v>0.92883000000000004</c:v>
                </c:pt>
                <c:pt idx="23">
                  <c:v>0.92883000000000004</c:v>
                </c:pt>
                <c:pt idx="24">
                  <c:v>0.91820999999999997</c:v>
                </c:pt>
                <c:pt idx="25">
                  <c:v>0.91820999999999997</c:v>
                </c:pt>
                <c:pt idx="26">
                  <c:v>0.90946000000000005</c:v>
                </c:pt>
                <c:pt idx="27">
                  <c:v>0.90946000000000005</c:v>
                </c:pt>
                <c:pt idx="28">
                  <c:v>0.89570000000000005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3B9B-431D-B932-66B0E66CA879}"/>
            </c:ext>
          </c:extLst>
        </c:ser>
        <c:ser>
          <c:idx val="5"/>
          <c:order val="5"/>
          <c:tx>
            <c:strRef>
              <c:f>'p203-plots'!$G$1</c:f>
              <c:strCache>
                <c:ptCount val="1"/>
              </c:strCache>
            </c:strRef>
          </c:tx>
          <c:spPr>
            <a:ln w="22225" cap="rnd">
              <a:solidFill>
                <a:schemeClr val="accent1">
                  <a:lumMod val="75000"/>
                </a:schemeClr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'p203-plots'!$A$2:$A$30</c:f>
              <c:numCache>
                <c:formatCode>General</c:formatCode>
                <c:ptCount val="29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2</c:v>
                </c:pt>
                <c:pt idx="5">
                  <c:v>3</c:v>
                </c:pt>
                <c:pt idx="6">
                  <c:v>3</c:v>
                </c:pt>
                <c:pt idx="7">
                  <c:v>4</c:v>
                </c:pt>
                <c:pt idx="8">
                  <c:v>4</c:v>
                </c:pt>
                <c:pt idx="9">
                  <c:v>5</c:v>
                </c:pt>
                <c:pt idx="10">
                  <c:v>5</c:v>
                </c:pt>
                <c:pt idx="11">
                  <c:v>6</c:v>
                </c:pt>
                <c:pt idx="12">
                  <c:v>6</c:v>
                </c:pt>
                <c:pt idx="13">
                  <c:v>7</c:v>
                </c:pt>
                <c:pt idx="14">
                  <c:v>7</c:v>
                </c:pt>
                <c:pt idx="15">
                  <c:v>8</c:v>
                </c:pt>
                <c:pt idx="16">
                  <c:v>8</c:v>
                </c:pt>
                <c:pt idx="17">
                  <c:v>9</c:v>
                </c:pt>
                <c:pt idx="18">
                  <c:v>9</c:v>
                </c:pt>
                <c:pt idx="19">
                  <c:v>10</c:v>
                </c:pt>
                <c:pt idx="20">
                  <c:v>10</c:v>
                </c:pt>
                <c:pt idx="21">
                  <c:v>11</c:v>
                </c:pt>
                <c:pt idx="22">
                  <c:v>11</c:v>
                </c:pt>
                <c:pt idx="23">
                  <c:v>12</c:v>
                </c:pt>
                <c:pt idx="24">
                  <c:v>12</c:v>
                </c:pt>
                <c:pt idx="25">
                  <c:v>13</c:v>
                </c:pt>
                <c:pt idx="26">
                  <c:v>13</c:v>
                </c:pt>
                <c:pt idx="27">
                  <c:v>14</c:v>
                </c:pt>
                <c:pt idx="28">
                  <c:v>14</c:v>
                </c:pt>
              </c:numCache>
            </c:numRef>
          </c:xVal>
          <c:yVal>
            <c:numRef>
              <c:f>'p203-plots'!$G$2:$G$30</c:f>
              <c:numCache>
                <c:formatCode>General</c:formatCode>
                <c:ptCount val="2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0.99980000000000002</c:v>
                </c:pt>
                <c:pt idx="5">
                  <c:v>0.99980000000000002</c:v>
                </c:pt>
                <c:pt idx="6">
                  <c:v>0.99899000000000004</c:v>
                </c:pt>
                <c:pt idx="7">
                  <c:v>0.99899000000000004</c:v>
                </c:pt>
                <c:pt idx="8">
                  <c:v>0.99689000000000005</c:v>
                </c:pt>
                <c:pt idx="9">
                  <c:v>0.99689000000000005</c:v>
                </c:pt>
                <c:pt idx="10">
                  <c:v>0.99414999999999998</c:v>
                </c:pt>
                <c:pt idx="11">
                  <c:v>0.99414999999999998</c:v>
                </c:pt>
                <c:pt idx="12">
                  <c:v>0.99065999999999999</c:v>
                </c:pt>
                <c:pt idx="13">
                  <c:v>0.99065999999999999</c:v>
                </c:pt>
                <c:pt idx="14">
                  <c:v>0.98607999999999996</c:v>
                </c:pt>
                <c:pt idx="15">
                  <c:v>0.98607999999999996</c:v>
                </c:pt>
                <c:pt idx="16">
                  <c:v>0.98119000000000001</c:v>
                </c:pt>
                <c:pt idx="17">
                  <c:v>0.98119000000000001</c:v>
                </c:pt>
                <c:pt idx="18">
                  <c:v>0.97748000000000002</c:v>
                </c:pt>
                <c:pt idx="19">
                  <c:v>0.97748000000000002</c:v>
                </c:pt>
                <c:pt idx="20">
                  <c:v>0.97299000000000002</c:v>
                </c:pt>
                <c:pt idx="21">
                  <c:v>0.97299000000000002</c:v>
                </c:pt>
                <c:pt idx="22">
                  <c:v>0.96848999999999996</c:v>
                </c:pt>
                <c:pt idx="23">
                  <c:v>0.96848999999999996</c:v>
                </c:pt>
                <c:pt idx="24">
                  <c:v>0.96352000000000004</c:v>
                </c:pt>
                <c:pt idx="25">
                  <c:v>0.96352000000000004</c:v>
                </c:pt>
                <c:pt idx="26">
                  <c:v>0.95933999999999997</c:v>
                </c:pt>
                <c:pt idx="27">
                  <c:v>0.95933999999999997</c:v>
                </c:pt>
                <c:pt idx="28">
                  <c:v>0.95294999999999996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3B9B-431D-B932-66B0E66CA8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682176"/>
        <c:axId val="58683328"/>
      </c:scatterChart>
      <c:valAx>
        <c:axId val="58682176"/>
        <c:scaling>
          <c:orientation val="minMax"/>
          <c:max val="14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Follow Up</a:t>
                </a:r>
                <a:r>
                  <a:rPr lang="en-US" sz="1200" baseline="0"/>
                  <a:t> Years</a:t>
                </a:r>
                <a:endParaRPr lang="en-US" sz="12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683328"/>
        <c:crosses val="autoZero"/>
        <c:crossBetween val="midCat"/>
      </c:valAx>
      <c:valAx>
        <c:axId val="58683328"/>
        <c:scaling>
          <c:orientation val="minMax"/>
          <c:max val="1"/>
          <c:min val="0.70000000000000007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682176"/>
        <c:crosses val="autoZero"/>
        <c:crossBetween val="midCat"/>
        <c:majorUnit val="0.1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2"/>
        <c:delete val="1"/>
      </c:legendEntry>
      <c:legendEntry>
        <c:idx val="4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13261238036584147"/>
          <c:y val="0.59613797345602104"/>
          <c:w val="0.58041329675419528"/>
          <c:h val="0.1603911219836744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0.63049</cdr:x>
      <cdr:y>0.6388</cdr:y>
    </cdr:from>
    <cdr:to>
      <cdr:x>0.74679</cdr:x>
      <cdr:y>0.81815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="" xmlns:a16="http://schemas.microsoft.com/office/drawing/2014/main" id="{2A46E6F5-4D14-4231-A938-3E0F2669858D}"/>
            </a:ext>
          </a:extLst>
        </cdr:cNvPr>
        <cdr:cNvSpPr txBox="1"/>
      </cdr:nvSpPr>
      <cdr:spPr>
        <a:xfrm xmlns:a="http://schemas.openxmlformats.org/drawingml/2006/main">
          <a:off x="4956968" y="325675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0195A-C57F-453F-84AA-83A324317C1B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36269-7292-4332-96CE-6CA821FE01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407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0195A-C57F-453F-84AA-83A324317C1B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36269-7292-4332-96CE-6CA821FE01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544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0195A-C57F-453F-84AA-83A324317C1B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36269-7292-4332-96CE-6CA821FE01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728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0195A-C57F-453F-84AA-83A324317C1B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36269-7292-4332-96CE-6CA821FE01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949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0195A-C57F-453F-84AA-83A324317C1B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36269-7292-4332-96CE-6CA821FE01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832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0195A-C57F-453F-84AA-83A324317C1B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36269-7292-4332-96CE-6CA821FE01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706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0195A-C57F-453F-84AA-83A324317C1B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36269-7292-4332-96CE-6CA821FE01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328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0195A-C57F-453F-84AA-83A324317C1B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36269-7292-4332-96CE-6CA821FE01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103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0195A-C57F-453F-84AA-83A324317C1B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36269-7292-4332-96CE-6CA821FE01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289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0195A-C57F-453F-84AA-83A324317C1B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36269-7292-4332-96CE-6CA821FE01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145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0195A-C57F-453F-84AA-83A324317C1B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36269-7292-4332-96CE-6CA821FE01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094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0195A-C57F-453F-84AA-83A324317C1B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36269-7292-4332-96CE-6CA821FE01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872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="" xmlns:xdr="http://schemas.openxmlformats.org/drawingml/2006/spreadsheetDrawing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id="{00000000-0008-0000-6A00-000002000000}"/>
              </a:ext>
            </a:extLst>
          </p:cNvPr>
          <p:cNvGraphicFramePr/>
          <p:nvPr/>
        </p:nvGraphicFramePr>
        <p:xfrm>
          <a:off x="1063625" y="1174750"/>
          <a:ext cx="7016750" cy="450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61849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njpark68</dc:creator>
  <cp:lastModifiedBy>njpark68</cp:lastModifiedBy>
  <cp:revision>1</cp:revision>
  <dcterms:created xsi:type="dcterms:W3CDTF">2017-06-22T09:07:17Z</dcterms:created>
  <dcterms:modified xsi:type="dcterms:W3CDTF">2017-06-22T09:08:17Z</dcterms:modified>
</cp:coreProperties>
</file>