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1" d="100"/>
          <a:sy n="71" d="100"/>
        </p:scale>
        <p:origin x="97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2ADE2-CBB1-49F8-88DC-130885871A0F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DA85-92E3-45C3-AFAB-044683C0D5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0946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2ADE2-CBB1-49F8-88DC-130885871A0F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DA85-92E3-45C3-AFAB-044683C0D5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7286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2ADE2-CBB1-49F8-88DC-130885871A0F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DA85-92E3-45C3-AFAB-044683C0D5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5030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2ADE2-CBB1-49F8-88DC-130885871A0F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DA85-92E3-45C3-AFAB-044683C0D5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2283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2ADE2-CBB1-49F8-88DC-130885871A0F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DA85-92E3-45C3-AFAB-044683C0D5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930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2ADE2-CBB1-49F8-88DC-130885871A0F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DA85-92E3-45C3-AFAB-044683C0D5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917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2ADE2-CBB1-49F8-88DC-130885871A0F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DA85-92E3-45C3-AFAB-044683C0D5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297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2ADE2-CBB1-49F8-88DC-130885871A0F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DA85-92E3-45C3-AFAB-044683C0D5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894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2ADE2-CBB1-49F8-88DC-130885871A0F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DA85-92E3-45C3-AFAB-044683C0D5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542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2ADE2-CBB1-49F8-88DC-130885871A0F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DA85-92E3-45C3-AFAB-044683C0D5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9517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2ADE2-CBB1-49F8-88DC-130885871A0F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DA85-92E3-45C3-AFAB-044683C0D5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81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2ADE2-CBB1-49F8-88DC-130885871A0F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DDA85-92E3-45C3-AFAB-044683C0D5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4414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60948EE-F718-4FBE-B60B-0714C832FF28}"/>
              </a:ext>
            </a:extLst>
          </p:cNvPr>
          <p:cNvGrpSpPr/>
          <p:nvPr/>
        </p:nvGrpSpPr>
        <p:grpSpPr>
          <a:xfrm>
            <a:off x="604187" y="1673835"/>
            <a:ext cx="7709520" cy="3592326"/>
            <a:chOff x="1742705" y="805013"/>
            <a:chExt cx="7709520" cy="359232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60A3E9D-FA35-4360-8F9E-8ADE3F6C14E9}"/>
                </a:ext>
              </a:extLst>
            </p:cNvPr>
            <p:cNvGrpSpPr/>
            <p:nvPr/>
          </p:nvGrpSpPr>
          <p:grpSpPr>
            <a:xfrm>
              <a:off x="1742705" y="805013"/>
              <a:ext cx="7709520" cy="3592326"/>
              <a:chOff x="1742705" y="805013"/>
              <a:chExt cx="7709520" cy="3592326"/>
            </a:xfrm>
          </p:grpSpPr>
          <p:sp>
            <p:nvSpPr>
              <p:cNvPr id="7" name="Rectangle 38">
                <a:extLst>
                  <a:ext uri="{FF2B5EF4-FFF2-40B4-BE49-F238E27FC236}">
                    <a16:creationId xmlns:a16="http://schemas.microsoft.com/office/drawing/2014/main" id="{0B4598A5-49E6-4D65-8F15-A199AE6045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2705" y="805013"/>
                <a:ext cx="349455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12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(g/dl)</a:t>
                </a:r>
                <a:endPara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A95055ED-EDC4-40BE-BFDC-8A2A343D9D9C}"/>
                  </a:ext>
                </a:extLst>
              </p:cNvPr>
              <p:cNvGrpSpPr/>
              <p:nvPr/>
            </p:nvGrpSpPr>
            <p:grpSpPr>
              <a:xfrm>
                <a:off x="5887092" y="1013538"/>
                <a:ext cx="3565133" cy="3383801"/>
                <a:chOff x="6343651" y="1177925"/>
                <a:chExt cx="2586037" cy="2457450"/>
              </a:xfrm>
            </p:grpSpPr>
            <p:sp>
              <p:nvSpPr>
                <p:cNvPr id="9" name="Rectangle 101">
                  <a:extLst>
                    <a:ext uri="{FF2B5EF4-FFF2-40B4-BE49-F238E27FC236}">
                      <a16:creationId xmlns:a16="http://schemas.microsoft.com/office/drawing/2014/main" id="{FB5B1369-F264-4D37-BC6F-83489948D9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43651" y="2592388"/>
                  <a:ext cx="125413" cy="381000"/>
                </a:xfrm>
                <a:prstGeom prst="rect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" name="Line 102">
                  <a:extLst>
                    <a:ext uri="{FF2B5EF4-FFF2-40B4-BE49-F238E27FC236}">
                      <a16:creationId xmlns:a16="http://schemas.microsoft.com/office/drawing/2014/main" id="{D92FE56E-D052-4410-8EC0-E4D467CEE20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343651" y="2860675"/>
                  <a:ext cx="125413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" name="Line 103">
                  <a:extLst>
                    <a:ext uri="{FF2B5EF4-FFF2-40B4-BE49-F238E27FC236}">
                      <a16:creationId xmlns:a16="http://schemas.microsoft.com/office/drawing/2014/main" id="{C8DC80C8-5AD3-4BF7-819E-BD24F7225A6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403976" y="2973388"/>
                  <a:ext cx="0" cy="125413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" name="Line 104">
                  <a:extLst>
                    <a:ext uri="{FF2B5EF4-FFF2-40B4-BE49-F238E27FC236}">
                      <a16:creationId xmlns:a16="http://schemas.microsoft.com/office/drawing/2014/main" id="{F122EA21-CD3F-42A7-AB4C-D713E87960E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403976" y="2065338"/>
                  <a:ext cx="0" cy="52705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" name="Rectangle 107">
                  <a:extLst>
                    <a:ext uri="{FF2B5EF4-FFF2-40B4-BE49-F238E27FC236}">
                      <a16:creationId xmlns:a16="http://schemas.microsoft.com/office/drawing/2014/main" id="{CBD778FD-4E06-407A-8A94-FC205DBDC4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27901" y="3508375"/>
                  <a:ext cx="1520825" cy="127000"/>
                </a:xfrm>
                <a:prstGeom prst="rect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" name="Line 108">
                  <a:extLst>
                    <a:ext uri="{FF2B5EF4-FFF2-40B4-BE49-F238E27FC236}">
                      <a16:creationId xmlns:a16="http://schemas.microsoft.com/office/drawing/2014/main" id="{4722758A-F16C-4733-B0B6-98405DEB6B3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8848726" y="3508375"/>
                  <a:ext cx="0" cy="12700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" name="Line 109">
                  <a:extLst>
                    <a:ext uri="{FF2B5EF4-FFF2-40B4-BE49-F238E27FC236}">
                      <a16:creationId xmlns:a16="http://schemas.microsoft.com/office/drawing/2014/main" id="{86F12A52-FF5F-4C35-BE76-A55472CA027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821488" y="3573463"/>
                  <a:ext cx="506413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" name="Line 110">
                  <a:extLst>
                    <a:ext uri="{FF2B5EF4-FFF2-40B4-BE49-F238E27FC236}">
                      <a16:creationId xmlns:a16="http://schemas.microsoft.com/office/drawing/2014/main" id="{384D1A74-7AAF-4513-A440-3CCEB31E23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848726" y="3573463"/>
                  <a:ext cx="0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" name="Line 111">
                  <a:extLst>
                    <a:ext uri="{FF2B5EF4-FFF2-40B4-BE49-F238E27FC236}">
                      <a16:creationId xmlns:a16="http://schemas.microsoft.com/office/drawing/2014/main" id="{6145C60E-55DE-4BCF-A0C7-F329AB1CF7D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772276" y="3176588"/>
                  <a:ext cx="1844675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" name="Line 112">
                  <a:extLst>
                    <a:ext uri="{FF2B5EF4-FFF2-40B4-BE49-F238E27FC236}">
                      <a16:creationId xmlns:a16="http://schemas.microsoft.com/office/drawing/2014/main" id="{0F038712-FFD7-4751-A333-3BEB71B01D6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772276" y="3176588"/>
                  <a:ext cx="0" cy="3175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" name="Line 113">
                  <a:extLst>
                    <a:ext uri="{FF2B5EF4-FFF2-40B4-BE49-F238E27FC236}">
                      <a16:creationId xmlns:a16="http://schemas.microsoft.com/office/drawing/2014/main" id="{E1C49F24-968A-49F0-9D79-11EB518CCB5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234238" y="3176588"/>
                  <a:ext cx="0" cy="3175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" name="Line 114">
                  <a:extLst>
                    <a:ext uri="{FF2B5EF4-FFF2-40B4-BE49-F238E27FC236}">
                      <a16:creationId xmlns:a16="http://schemas.microsoft.com/office/drawing/2014/main" id="{52889249-2AA0-4929-9C89-0B13DE7F5C6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697788" y="3176588"/>
                  <a:ext cx="0" cy="3175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" name="Line 115">
                  <a:extLst>
                    <a:ext uri="{FF2B5EF4-FFF2-40B4-BE49-F238E27FC236}">
                      <a16:creationId xmlns:a16="http://schemas.microsoft.com/office/drawing/2014/main" id="{EF7FEC47-6008-43D9-BD32-A805B7B886D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154988" y="3176588"/>
                  <a:ext cx="0" cy="3175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" name="Line 116">
                  <a:extLst>
                    <a:ext uri="{FF2B5EF4-FFF2-40B4-BE49-F238E27FC236}">
                      <a16:creationId xmlns:a16="http://schemas.microsoft.com/office/drawing/2014/main" id="{7B8E0242-5172-48B4-8BB9-ABE72484164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616951" y="3176588"/>
                  <a:ext cx="0" cy="3175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" name="Rectangle 117">
                  <a:extLst>
                    <a:ext uri="{FF2B5EF4-FFF2-40B4-BE49-F238E27FC236}">
                      <a16:creationId xmlns:a16="http://schemas.microsoft.com/office/drawing/2014/main" id="{E7C76685-78F8-4369-87E4-CD12C9B387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40526" y="3244850"/>
                  <a:ext cx="55813" cy="1341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" name="Rectangle 118">
                  <a:extLst>
                    <a:ext uri="{FF2B5EF4-FFF2-40B4-BE49-F238E27FC236}">
                      <a16:creationId xmlns:a16="http://schemas.microsoft.com/office/drawing/2014/main" id="{7FD16293-7238-46B4-B74D-F29FC47053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83438" y="3244850"/>
                  <a:ext cx="111626" cy="1341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" name="Rectangle 119">
                  <a:extLst>
                    <a:ext uri="{FF2B5EF4-FFF2-40B4-BE49-F238E27FC236}">
                      <a16:creationId xmlns:a16="http://schemas.microsoft.com/office/drawing/2014/main" id="{E658E73C-816D-4558-8C7C-1D453372C2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46988" y="3244850"/>
                  <a:ext cx="111626" cy="1341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" name="Rectangle 120">
                  <a:extLst>
                    <a:ext uri="{FF2B5EF4-FFF2-40B4-BE49-F238E27FC236}">
                      <a16:creationId xmlns:a16="http://schemas.microsoft.com/office/drawing/2014/main" id="{3F9BE0B8-6954-4CEF-ABBA-8FF482DDAF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104188" y="3244850"/>
                  <a:ext cx="111626" cy="1341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" name="Rectangle 121">
                  <a:extLst>
                    <a:ext uri="{FF2B5EF4-FFF2-40B4-BE49-F238E27FC236}">
                      <a16:creationId xmlns:a16="http://schemas.microsoft.com/office/drawing/2014/main" id="{ED7BAF6D-32FB-4D1C-9108-33AC29E375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66151" y="3244850"/>
                  <a:ext cx="111626" cy="1341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80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" name="Line 122">
                  <a:extLst>
                    <a:ext uri="{FF2B5EF4-FFF2-40B4-BE49-F238E27FC236}">
                      <a16:creationId xmlns:a16="http://schemas.microsoft.com/office/drawing/2014/main" id="{A8CB81EF-8D6D-48ED-9731-47B0BE75D44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735763" y="1287463"/>
                  <a:ext cx="0" cy="182880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" name="Line 123">
                  <a:extLst>
                    <a:ext uri="{FF2B5EF4-FFF2-40B4-BE49-F238E27FC236}">
                      <a16:creationId xmlns:a16="http://schemas.microsoft.com/office/drawing/2014/main" id="{DA8EDACE-6F4B-4164-932C-077B1AE195F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6707188" y="3116263"/>
                  <a:ext cx="28575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" name="Line 124">
                  <a:extLst>
                    <a:ext uri="{FF2B5EF4-FFF2-40B4-BE49-F238E27FC236}">
                      <a16:creationId xmlns:a16="http://schemas.microsoft.com/office/drawing/2014/main" id="{60E8EA23-521F-4165-A8E0-472790EE2B4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6707188" y="2657475"/>
                  <a:ext cx="28575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" name="Line 125">
                  <a:extLst>
                    <a:ext uri="{FF2B5EF4-FFF2-40B4-BE49-F238E27FC236}">
                      <a16:creationId xmlns:a16="http://schemas.microsoft.com/office/drawing/2014/main" id="{BB5E7067-55FD-4A46-B70A-A19E5DC2B71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6707188" y="2200275"/>
                  <a:ext cx="28575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" name="Line 126">
                  <a:extLst>
                    <a:ext uri="{FF2B5EF4-FFF2-40B4-BE49-F238E27FC236}">
                      <a16:creationId xmlns:a16="http://schemas.microsoft.com/office/drawing/2014/main" id="{5B7086F4-B9BB-4740-A9AA-408F57859EA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6707188" y="1746250"/>
                  <a:ext cx="28575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" name="Line 127">
                  <a:extLst>
                    <a:ext uri="{FF2B5EF4-FFF2-40B4-BE49-F238E27FC236}">
                      <a16:creationId xmlns:a16="http://schemas.microsoft.com/office/drawing/2014/main" id="{B06ECABA-D4E3-4D71-AB83-C47D4816A2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6707188" y="1287463"/>
                  <a:ext cx="28575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" name="Rectangle 128">
                  <a:extLst>
                    <a:ext uri="{FF2B5EF4-FFF2-40B4-BE49-F238E27FC236}">
                      <a16:creationId xmlns:a16="http://schemas.microsoft.com/office/drawing/2014/main" id="{0DABFF91-AE39-4979-8AA6-E675EF17D9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10351" y="3090863"/>
                  <a:ext cx="55813" cy="1341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" name="Rectangle 129">
                  <a:extLst>
                    <a:ext uri="{FF2B5EF4-FFF2-40B4-BE49-F238E27FC236}">
                      <a16:creationId xmlns:a16="http://schemas.microsoft.com/office/drawing/2014/main" id="{F53140B6-C088-4B41-9A39-F0623A1DA9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73838" y="2636838"/>
                  <a:ext cx="111626" cy="1341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" name="Rectangle 130">
                  <a:extLst>
                    <a:ext uri="{FF2B5EF4-FFF2-40B4-BE49-F238E27FC236}">
                      <a16:creationId xmlns:a16="http://schemas.microsoft.com/office/drawing/2014/main" id="{36EA7159-3FF9-4F59-9AF6-DDF51B6ABC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73838" y="2178050"/>
                  <a:ext cx="111626" cy="1341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" name="Rectangle 131">
                  <a:extLst>
                    <a:ext uri="{FF2B5EF4-FFF2-40B4-BE49-F238E27FC236}">
                      <a16:creationId xmlns:a16="http://schemas.microsoft.com/office/drawing/2014/main" id="{A9BA68D6-0BA5-4E98-A587-EE81E2FA12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73838" y="1720850"/>
                  <a:ext cx="111626" cy="1341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" name="Rectangle 132">
                  <a:extLst>
                    <a:ext uri="{FF2B5EF4-FFF2-40B4-BE49-F238E27FC236}">
                      <a16:creationId xmlns:a16="http://schemas.microsoft.com/office/drawing/2014/main" id="{574FFC6A-2615-46FE-BCBA-BBB3B020D4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73838" y="1266825"/>
                  <a:ext cx="111626" cy="1341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" name="Rectangle 133">
                  <a:extLst>
                    <a:ext uri="{FF2B5EF4-FFF2-40B4-BE49-F238E27FC236}">
                      <a16:creationId xmlns:a16="http://schemas.microsoft.com/office/drawing/2014/main" id="{E2C57AA3-FB56-4E42-80D5-10F6AA2A62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35763" y="1177925"/>
                  <a:ext cx="2193925" cy="1998663"/>
                </a:xfrm>
                <a:prstGeom prst="rect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" name="Rectangle 134">
                  <a:extLst>
                    <a:ext uri="{FF2B5EF4-FFF2-40B4-BE49-F238E27FC236}">
                      <a16:creationId xmlns:a16="http://schemas.microsoft.com/office/drawing/2014/main" id="{844733AE-BBBD-4867-ABA1-C65E3BCBE2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97776" y="3375025"/>
                  <a:ext cx="611617" cy="1341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ja-JP" sz="12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Survival days</a:t>
                  </a:r>
                  <a:endParaRPr kumimoji="0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" name="Rectangle 135">
                  <a:extLst>
                    <a:ext uri="{FF2B5EF4-FFF2-40B4-BE49-F238E27FC236}">
                      <a16:creationId xmlns:a16="http://schemas.microsoft.com/office/drawing/2014/main" id="{161F491A-6E1F-43F9-BDE8-BF74EB786A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6125003" y="2107901"/>
                  <a:ext cx="805602" cy="1339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ja-JP" sz="12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The value of CRP</a:t>
                  </a:r>
                  <a:endParaRPr kumimoji="0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" name="Line 136">
                  <a:extLst>
                    <a:ext uri="{FF2B5EF4-FFF2-40B4-BE49-F238E27FC236}">
                      <a16:creationId xmlns:a16="http://schemas.microsoft.com/office/drawing/2014/main" id="{9F18F2E5-D2DF-4B1C-8468-9D188909505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772276" y="1177925"/>
                  <a:ext cx="0" cy="1998663"/>
                </a:xfrm>
                <a:prstGeom prst="line">
                  <a:avLst/>
                </a:prstGeom>
                <a:noFill/>
                <a:ln w="4763" cap="rnd">
                  <a:solidFill>
                    <a:srgbClr val="D3D3D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" name="Line 137">
                  <a:extLst>
                    <a:ext uri="{FF2B5EF4-FFF2-40B4-BE49-F238E27FC236}">
                      <a16:creationId xmlns:a16="http://schemas.microsoft.com/office/drawing/2014/main" id="{7B567EE4-E545-4F60-92C6-304CD7F6EF5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7234238" y="1177925"/>
                  <a:ext cx="0" cy="1998663"/>
                </a:xfrm>
                <a:prstGeom prst="line">
                  <a:avLst/>
                </a:prstGeom>
                <a:noFill/>
                <a:ln w="4763" cap="rnd">
                  <a:solidFill>
                    <a:srgbClr val="D3D3D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" name="Line 138">
                  <a:extLst>
                    <a:ext uri="{FF2B5EF4-FFF2-40B4-BE49-F238E27FC236}">
                      <a16:creationId xmlns:a16="http://schemas.microsoft.com/office/drawing/2014/main" id="{628B688D-1FD6-493B-9AEB-01A3F762B9C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7697788" y="1177925"/>
                  <a:ext cx="0" cy="1998663"/>
                </a:xfrm>
                <a:prstGeom prst="line">
                  <a:avLst/>
                </a:prstGeom>
                <a:noFill/>
                <a:ln w="4763" cap="rnd">
                  <a:solidFill>
                    <a:srgbClr val="D3D3D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5" name="Line 139">
                  <a:extLst>
                    <a:ext uri="{FF2B5EF4-FFF2-40B4-BE49-F238E27FC236}">
                      <a16:creationId xmlns:a16="http://schemas.microsoft.com/office/drawing/2014/main" id="{FC076D07-3042-47ED-9829-DD5BAE6904E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8154988" y="1177925"/>
                  <a:ext cx="0" cy="1998663"/>
                </a:xfrm>
                <a:prstGeom prst="line">
                  <a:avLst/>
                </a:prstGeom>
                <a:noFill/>
                <a:ln w="4763" cap="rnd">
                  <a:solidFill>
                    <a:srgbClr val="D3D3D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" name="Line 140">
                  <a:extLst>
                    <a:ext uri="{FF2B5EF4-FFF2-40B4-BE49-F238E27FC236}">
                      <a16:creationId xmlns:a16="http://schemas.microsoft.com/office/drawing/2014/main" id="{699C782F-1932-4713-82D8-9AF1274EE93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8616951" y="1177925"/>
                  <a:ext cx="0" cy="1998663"/>
                </a:xfrm>
                <a:prstGeom prst="line">
                  <a:avLst/>
                </a:prstGeom>
                <a:noFill/>
                <a:ln w="4763" cap="rnd">
                  <a:solidFill>
                    <a:srgbClr val="D3D3D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" name="Line 141">
                  <a:extLst>
                    <a:ext uri="{FF2B5EF4-FFF2-40B4-BE49-F238E27FC236}">
                      <a16:creationId xmlns:a16="http://schemas.microsoft.com/office/drawing/2014/main" id="{C0B36438-C0F4-4992-804B-C4784F6F0C9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735763" y="3116263"/>
                  <a:ext cx="2193925" cy="0"/>
                </a:xfrm>
                <a:prstGeom prst="line">
                  <a:avLst/>
                </a:prstGeom>
                <a:noFill/>
                <a:ln w="4763" cap="rnd">
                  <a:solidFill>
                    <a:srgbClr val="D3D3D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8" name="Line 142">
                  <a:extLst>
                    <a:ext uri="{FF2B5EF4-FFF2-40B4-BE49-F238E27FC236}">
                      <a16:creationId xmlns:a16="http://schemas.microsoft.com/office/drawing/2014/main" id="{AA668092-B59B-4CCC-93F7-1A538BD18FC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735763" y="2657475"/>
                  <a:ext cx="2193925" cy="0"/>
                </a:xfrm>
                <a:prstGeom prst="line">
                  <a:avLst/>
                </a:prstGeom>
                <a:noFill/>
                <a:ln w="4763" cap="rnd">
                  <a:solidFill>
                    <a:srgbClr val="D3D3D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" name="Line 143">
                  <a:extLst>
                    <a:ext uri="{FF2B5EF4-FFF2-40B4-BE49-F238E27FC236}">
                      <a16:creationId xmlns:a16="http://schemas.microsoft.com/office/drawing/2014/main" id="{669ED162-88B0-4E71-9C08-07A4B850A72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735763" y="2200275"/>
                  <a:ext cx="2193925" cy="0"/>
                </a:xfrm>
                <a:prstGeom prst="line">
                  <a:avLst/>
                </a:prstGeom>
                <a:noFill/>
                <a:ln w="4763" cap="rnd">
                  <a:solidFill>
                    <a:srgbClr val="D3D3D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0" name="Line 144">
                  <a:extLst>
                    <a:ext uri="{FF2B5EF4-FFF2-40B4-BE49-F238E27FC236}">
                      <a16:creationId xmlns:a16="http://schemas.microsoft.com/office/drawing/2014/main" id="{2680760C-A88A-431E-BABB-EF5D3991D0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735763" y="1746250"/>
                  <a:ext cx="2193925" cy="0"/>
                </a:xfrm>
                <a:prstGeom prst="line">
                  <a:avLst/>
                </a:prstGeom>
                <a:noFill/>
                <a:ln w="4763" cap="rnd">
                  <a:solidFill>
                    <a:srgbClr val="D3D3D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1" name="Line 145">
                  <a:extLst>
                    <a:ext uri="{FF2B5EF4-FFF2-40B4-BE49-F238E27FC236}">
                      <a16:creationId xmlns:a16="http://schemas.microsoft.com/office/drawing/2014/main" id="{0C87E00F-2EB3-437D-9BBD-DD7B1482725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735763" y="1287463"/>
                  <a:ext cx="2193925" cy="0"/>
                </a:xfrm>
                <a:prstGeom prst="line">
                  <a:avLst/>
                </a:prstGeom>
                <a:noFill/>
                <a:ln w="4763" cap="rnd">
                  <a:solidFill>
                    <a:srgbClr val="D3D3D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2" name="Rectangle 146">
                  <a:extLst>
                    <a:ext uri="{FF2B5EF4-FFF2-40B4-BE49-F238E27FC236}">
                      <a16:creationId xmlns:a16="http://schemas.microsoft.com/office/drawing/2014/main" id="{A328C2C2-ADBA-4EAE-BFE2-304C409623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35763" y="1177925"/>
                  <a:ext cx="2193925" cy="1998663"/>
                </a:xfrm>
                <a:prstGeom prst="rect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3" name="Oval 147">
                  <a:extLst>
                    <a:ext uri="{FF2B5EF4-FFF2-40B4-BE49-F238E27FC236}">
                      <a16:creationId xmlns:a16="http://schemas.microsoft.com/office/drawing/2014/main" id="{91A254FB-3EB7-49EB-A9FA-C19C1BEBB9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2925763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4" name="Oval 148">
                  <a:extLst>
                    <a:ext uri="{FF2B5EF4-FFF2-40B4-BE49-F238E27FC236}">
                      <a16:creationId xmlns:a16="http://schemas.microsoft.com/office/drawing/2014/main" id="{12E4AEBC-0CE8-472A-9BFE-95564C99BA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40563" y="2576513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5" name="Oval 149">
                  <a:extLst>
                    <a:ext uri="{FF2B5EF4-FFF2-40B4-BE49-F238E27FC236}">
                      <a16:creationId xmlns:a16="http://schemas.microsoft.com/office/drawing/2014/main" id="{01604D22-0219-4BEC-B4DF-31988ECEC8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13551" y="2446338"/>
                  <a:ext cx="15875" cy="17463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6" name="Oval 150">
                  <a:extLst>
                    <a:ext uri="{FF2B5EF4-FFF2-40B4-BE49-F238E27FC236}">
                      <a16:creationId xmlns:a16="http://schemas.microsoft.com/office/drawing/2014/main" id="{BB263461-2A1C-41B3-B078-E6210C2E08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2644775"/>
                  <a:ext cx="15875" cy="17463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7" name="Oval 151">
                  <a:extLst>
                    <a:ext uri="{FF2B5EF4-FFF2-40B4-BE49-F238E27FC236}">
                      <a16:creationId xmlns:a16="http://schemas.microsoft.com/office/drawing/2014/main" id="{9194C3AB-8F2F-41CB-AE9D-0D87D960A7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288338" y="2767013"/>
                  <a:ext cx="17463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8" name="Oval 152">
                  <a:extLst>
                    <a:ext uri="{FF2B5EF4-FFF2-40B4-BE49-F238E27FC236}">
                      <a16:creationId xmlns:a16="http://schemas.microsoft.com/office/drawing/2014/main" id="{CC7E1B4C-AEAE-4CBA-89F3-E3BB22EDFE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708901" y="2832100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9" name="Oval 153">
                  <a:extLst>
                    <a:ext uri="{FF2B5EF4-FFF2-40B4-BE49-F238E27FC236}">
                      <a16:creationId xmlns:a16="http://schemas.microsoft.com/office/drawing/2014/main" id="{BE91A2FD-2E8A-40E6-9BE0-FE2F0C0727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2754313"/>
                  <a:ext cx="15875" cy="17463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" name="Oval 154">
                  <a:extLst>
                    <a:ext uri="{FF2B5EF4-FFF2-40B4-BE49-F238E27FC236}">
                      <a16:creationId xmlns:a16="http://schemas.microsoft.com/office/drawing/2014/main" id="{B4EB4A3C-4115-4DA6-888B-1D199240C2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2905125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1" name="Oval 155">
                  <a:extLst>
                    <a:ext uri="{FF2B5EF4-FFF2-40B4-BE49-F238E27FC236}">
                      <a16:creationId xmlns:a16="http://schemas.microsoft.com/office/drawing/2014/main" id="{87B014AA-EDBE-4BFC-9856-F0E7D770F6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3054350"/>
                  <a:ext cx="15875" cy="17463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2" name="Oval 156">
                  <a:extLst>
                    <a:ext uri="{FF2B5EF4-FFF2-40B4-BE49-F238E27FC236}">
                      <a16:creationId xmlns:a16="http://schemas.microsoft.com/office/drawing/2014/main" id="{11F3DDF1-5C9C-45D2-A8F6-DE7B02CC19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2925763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3" name="Oval 157">
                  <a:extLst>
                    <a:ext uri="{FF2B5EF4-FFF2-40B4-BE49-F238E27FC236}">
                      <a16:creationId xmlns:a16="http://schemas.microsoft.com/office/drawing/2014/main" id="{F7FB1DA9-92D1-4706-9BDD-1D28A66CB3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2101850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4" name="Oval 158">
                  <a:extLst>
                    <a:ext uri="{FF2B5EF4-FFF2-40B4-BE49-F238E27FC236}">
                      <a16:creationId xmlns:a16="http://schemas.microsoft.com/office/drawing/2014/main" id="{DE892E68-1F34-4F28-9A01-929B8F83ED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2584450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5" name="Oval 159">
                  <a:extLst>
                    <a:ext uri="{FF2B5EF4-FFF2-40B4-BE49-F238E27FC236}">
                      <a16:creationId xmlns:a16="http://schemas.microsoft.com/office/drawing/2014/main" id="{EEA3EFB4-A657-46B7-B76F-94DB1D56BA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96113" y="2584450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6" name="Oval 160">
                  <a:extLst>
                    <a:ext uri="{FF2B5EF4-FFF2-40B4-BE49-F238E27FC236}">
                      <a16:creationId xmlns:a16="http://schemas.microsoft.com/office/drawing/2014/main" id="{17D0709E-76A7-4316-A84F-107FFFECEB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26263" y="2260600"/>
                  <a:ext cx="17463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7" name="Oval 161">
                  <a:extLst>
                    <a:ext uri="{FF2B5EF4-FFF2-40B4-BE49-F238E27FC236}">
                      <a16:creationId xmlns:a16="http://schemas.microsoft.com/office/drawing/2014/main" id="{1E9D4265-1DAF-43ED-9A48-B1FBDA5FF8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170863" y="2998788"/>
                  <a:ext cx="17463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8" name="Oval 162">
                  <a:extLst>
                    <a:ext uri="{FF2B5EF4-FFF2-40B4-BE49-F238E27FC236}">
                      <a16:creationId xmlns:a16="http://schemas.microsoft.com/office/drawing/2014/main" id="{30D1FF57-B2C0-4D70-9FFB-30CBFE292D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2844800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9" name="Oval 163">
                  <a:extLst>
                    <a:ext uri="{FF2B5EF4-FFF2-40B4-BE49-F238E27FC236}">
                      <a16:creationId xmlns:a16="http://schemas.microsoft.com/office/drawing/2014/main" id="{A135BDF6-1728-4E1D-B559-FCD47090D4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13551" y="1243013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0" name="Oval 164">
                  <a:extLst>
                    <a:ext uri="{FF2B5EF4-FFF2-40B4-BE49-F238E27FC236}">
                      <a16:creationId xmlns:a16="http://schemas.microsoft.com/office/drawing/2014/main" id="{5EEFFD48-1F15-4E24-8AB4-785BAEC9FF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2852738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1" name="Oval 165">
                  <a:extLst>
                    <a:ext uri="{FF2B5EF4-FFF2-40B4-BE49-F238E27FC236}">
                      <a16:creationId xmlns:a16="http://schemas.microsoft.com/office/drawing/2014/main" id="{F433B607-6A8F-4BF8-94B4-A7B6F1C533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2536825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2" name="Oval 166">
                  <a:extLst>
                    <a:ext uri="{FF2B5EF4-FFF2-40B4-BE49-F238E27FC236}">
                      <a16:creationId xmlns:a16="http://schemas.microsoft.com/office/drawing/2014/main" id="{523C066F-BE6C-4BFD-A165-94AD3DE7F7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2863850"/>
                  <a:ext cx="15875" cy="17463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3" name="Oval 167">
                  <a:extLst>
                    <a:ext uri="{FF2B5EF4-FFF2-40B4-BE49-F238E27FC236}">
                      <a16:creationId xmlns:a16="http://schemas.microsoft.com/office/drawing/2014/main" id="{80DE8997-D5A5-4889-966F-34F9D1317E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3046413"/>
                  <a:ext cx="15875" cy="17463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4" name="Oval 168">
                  <a:extLst>
                    <a:ext uri="{FF2B5EF4-FFF2-40B4-BE49-F238E27FC236}">
                      <a16:creationId xmlns:a16="http://schemas.microsoft.com/office/drawing/2014/main" id="{452EC1D4-FA4E-459A-A82A-3DA7A69480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2743200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5" name="Oval 169">
                  <a:extLst>
                    <a:ext uri="{FF2B5EF4-FFF2-40B4-BE49-F238E27FC236}">
                      <a16:creationId xmlns:a16="http://schemas.microsoft.com/office/drawing/2014/main" id="{041308AB-5EE6-471A-A68F-9CFF22B46B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3035300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6" name="Oval 170">
                  <a:extLst>
                    <a:ext uri="{FF2B5EF4-FFF2-40B4-BE49-F238E27FC236}">
                      <a16:creationId xmlns:a16="http://schemas.microsoft.com/office/drawing/2014/main" id="{90B1A9B1-D7F4-4979-8E4A-FBA5D4110B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47088" y="2900363"/>
                  <a:ext cx="15875" cy="17463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7" name="Oval 171">
                  <a:extLst>
                    <a:ext uri="{FF2B5EF4-FFF2-40B4-BE49-F238E27FC236}">
                      <a16:creationId xmlns:a16="http://schemas.microsoft.com/office/drawing/2014/main" id="{3AAF7850-673E-408F-A08F-400D07A619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2900363"/>
                  <a:ext cx="15875" cy="17463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8" name="Oval 172">
                  <a:extLst>
                    <a:ext uri="{FF2B5EF4-FFF2-40B4-BE49-F238E27FC236}">
                      <a16:creationId xmlns:a16="http://schemas.microsoft.com/office/drawing/2014/main" id="{F1675459-5913-4808-9343-F28DCC75B6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34226" y="2973388"/>
                  <a:ext cx="15875" cy="17463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9" name="Oval 173">
                  <a:extLst>
                    <a:ext uri="{FF2B5EF4-FFF2-40B4-BE49-F238E27FC236}">
                      <a16:creationId xmlns:a16="http://schemas.microsoft.com/office/drawing/2014/main" id="{FB94B2D0-4084-468F-BF17-F866F6BF1C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13551" y="2203450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0" name="Oval 174">
                  <a:extLst>
                    <a:ext uri="{FF2B5EF4-FFF2-40B4-BE49-F238E27FC236}">
                      <a16:creationId xmlns:a16="http://schemas.microsoft.com/office/drawing/2014/main" id="{34DA6CF0-5D4B-4877-B633-59E663074C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2698750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1" name="Oval 175">
                  <a:extLst>
                    <a:ext uri="{FF2B5EF4-FFF2-40B4-BE49-F238E27FC236}">
                      <a16:creationId xmlns:a16="http://schemas.microsoft.com/office/drawing/2014/main" id="{BEDF25D4-0490-477C-A708-64022616C2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708901" y="2800350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2" name="Oval 176">
                  <a:extLst>
                    <a:ext uri="{FF2B5EF4-FFF2-40B4-BE49-F238E27FC236}">
                      <a16:creationId xmlns:a16="http://schemas.microsoft.com/office/drawing/2014/main" id="{0196EF17-D261-4DCE-860D-6C92A77A7B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96113" y="2824163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3" name="Oval 177">
                  <a:extLst>
                    <a:ext uri="{FF2B5EF4-FFF2-40B4-BE49-F238E27FC236}">
                      <a16:creationId xmlns:a16="http://schemas.microsoft.com/office/drawing/2014/main" id="{D6B646DA-CBBC-4092-A073-85A461E09B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2921000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4" name="Oval 178">
                  <a:extLst>
                    <a:ext uri="{FF2B5EF4-FFF2-40B4-BE49-F238E27FC236}">
                      <a16:creationId xmlns:a16="http://schemas.microsoft.com/office/drawing/2014/main" id="{F389C0C3-A16C-45A5-B6A6-E35764D344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88263" y="3035300"/>
                  <a:ext cx="17463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5" name="Oval 179">
                  <a:extLst>
                    <a:ext uri="{FF2B5EF4-FFF2-40B4-BE49-F238E27FC236}">
                      <a16:creationId xmlns:a16="http://schemas.microsoft.com/office/drawing/2014/main" id="{B75BD2E8-1AB8-40FE-8058-F1D34F6F99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2965450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6" name="Oval 180">
                  <a:extLst>
                    <a:ext uri="{FF2B5EF4-FFF2-40B4-BE49-F238E27FC236}">
                      <a16:creationId xmlns:a16="http://schemas.microsoft.com/office/drawing/2014/main" id="{3AD3D42E-0E58-4F85-8CC5-5C7B149897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3090863"/>
                  <a:ext cx="15875" cy="17463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7" name="Oval 181">
                  <a:extLst>
                    <a:ext uri="{FF2B5EF4-FFF2-40B4-BE49-F238E27FC236}">
                      <a16:creationId xmlns:a16="http://schemas.microsoft.com/office/drawing/2014/main" id="{0A0E0BCD-776F-40ED-AF77-04084ADD6C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13551" y="1952625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8" name="Oval 182">
                  <a:extLst>
                    <a:ext uri="{FF2B5EF4-FFF2-40B4-BE49-F238E27FC236}">
                      <a16:creationId xmlns:a16="http://schemas.microsoft.com/office/drawing/2014/main" id="{A8E2E3D3-C313-446B-9829-6BB3476AA6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147051" y="2900363"/>
                  <a:ext cx="15875" cy="17463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9" name="Oval 183">
                  <a:extLst>
                    <a:ext uri="{FF2B5EF4-FFF2-40B4-BE49-F238E27FC236}">
                      <a16:creationId xmlns:a16="http://schemas.microsoft.com/office/drawing/2014/main" id="{72C95010-81D7-442C-82F4-6AB83BD549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2844800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0" name="Oval 184">
                  <a:extLst>
                    <a:ext uri="{FF2B5EF4-FFF2-40B4-BE49-F238E27FC236}">
                      <a16:creationId xmlns:a16="http://schemas.microsoft.com/office/drawing/2014/main" id="{F49FBFB7-D60A-445A-832A-6E0EB3F49E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3014663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1" name="Oval 185">
                  <a:extLst>
                    <a:ext uri="{FF2B5EF4-FFF2-40B4-BE49-F238E27FC236}">
                      <a16:creationId xmlns:a16="http://schemas.microsoft.com/office/drawing/2014/main" id="{F3FDE71D-0C98-4AFE-B4AA-6068510181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2871788"/>
                  <a:ext cx="15875" cy="17463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2" name="Oval 186">
                  <a:extLst>
                    <a:ext uri="{FF2B5EF4-FFF2-40B4-BE49-F238E27FC236}">
                      <a16:creationId xmlns:a16="http://schemas.microsoft.com/office/drawing/2014/main" id="{CA1BE942-E448-483B-80F6-23FE790BE9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3006725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3" name="Oval 187">
                  <a:extLst>
                    <a:ext uri="{FF2B5EF4-FFF2-40B4-BE49-F238E27FC236}">
                      <a16:creationId xmlns:a16="http://schemas.microsoft.com/office/drawing/2014/main" id="{AC6D18F3-2EBE-4F1A-B56F-6C6CAF4A12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2957513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4" name="Oval 188">
                  <a:extLst>
                    <a:ext uri="{FF2B5EF4-FFF2-40B4-BE49-F238E27FC236}">
                      <a16:creationId xmlns:a16="http://schemas.microsoft.com/office/drawing/2014/main" id="{AF18D6A3-E634-4A03-940A-24111419BC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96113" y="2381250"/>
                  <a:ext cx="15875" cy="17463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5" name="Oval 189">
                  <a:extLst>
                    <a:ext uri="{FF2B5EF4-FFF2-40B4-BE49-F238E27FC236}">
                      <a16:creationId xmlns:a16="http://schemas.microsoft.com/office/drawing/2014/main" id="{D8E22CF6-B83F-4CB9-AABB-BC45BE0420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2970213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6" name="Oval 190">
                  <a:extLst>
                    <a:ext uri="{FF2B5EF4-FFF2-40B4-BE49-F238E27FC236}">
                      <a16:creationId xmlns:a16="http://schemas.microsoft.com/office/drawing/2014/main" id="{358F6107-47B0-4762-ABAB-A3FCA134BE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34226" y="3051175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7" name="Oval 191">
                  <a:extLst>
                    <a:ext uri="{FF2B5EF4-FFF2-40B4-BE49-F238E27FC236}">
                      <a16:creationId xmlns:a16="http://schemas.microsoft.com/office/drawing/2014/main" id="{36501464-4688-44D5-B9C8-6FB01769CB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0788" y="2986088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8" name="Oval 192">
                  <a:extLst>
                    <a:ext uri="{FF2B5EF4-FFF2-40B4-BE49-F238E27FC236}">
                      <a16:creationId xmlns:a16="http://schemas.microsoft.com/office/drawing/2014/main" id="{8531742E-82E2-4B62-B7B9-4DBEFCE8FC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13551" y="2057400"/>
                  <a:ext cx="15875" cy="15875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9" name="Oval 193">
                  <a:extLst>
                    <a:ext uri="{FF2B5EF4-FFF2-40B4-BE49-F238E27FC236}">
                      <a16:creationId xmlns:a16="http://schemas.microsoft.com/office/drawing/2014/main" id="{8BC00951-88E9-48C9-B030-A74AA5AC28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02526" y="2292350"/>
                  <a:ext cx="15875" cy="17463"/>
                </a:xfrm>
                <a:prstGeom prst="ellips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0" name="Line 194">
                  <a:extLst>
                    <a:ext uri="{FF2B5EF4-FFF2-40B4-BE49-F238E27FC236}">
                      <a16:creationId xmlns:a16="http://schemas.microsoft.com/office/drawing/2014/main" id="{D81D892A-E7CF-443B-A2E4-6546ACA92A0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821488" y="2378075"/>
                  <a:ext cx="2027238" cy="519113"/>
                </a:xfrm>
                <a:prstGeom prst="line">
                  <a:avLst/>
                </a:prstGeom>
                <a:noFill/>
                <a:ln w="4763" cap="rnd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0E274FD-EADC-49BD-961F-57AAA6B124EC}"/>
                </a:ext>
              </a:extLst>
            </p:cNvPr>
            <p:cNvSpPr txBox="1"/>
            <p:nvPr/>
          </p:nvSpPr>
          <p:spPr>
            <a:xfrm>
              <a:off x="7522181" y="1046733"/>
              <a:ext cx="1636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kumimoji="1" lang="en-US" altLang="ja-JP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kumimoji="1" lang="en-US" altLang="ja-JP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=0.24, p&lt;0.01</a:t>
              </a:r>
              <a:endPara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72CEC7C0-ADD9-4B82-B50F-151E49670FE2}"/>
              </a:ext>
            </a:extLst>
          </p:cNvPr>
          <p:cNvGrpSpPr/>
          <p:nvPr/>
        </p:nvGrpSpPr>
        <p:grpSpPr>
          <a:xfrm>
            <a:off x="401638" y="1670690"/>
            <a:ext cx="4989003" cy="3605939"/>
            <a:chOff x="401638" y="758099"/>
            <a:chExt cx="4989003" cy="3605939"/>
          </a:xfrm>
        </p:grpSpPr>
        <p:sp>
          <p:nvSpPr>
            <p:cNvPr id="102" name="Rectangle 38">
              <a:extLst>
                <a:ext uri="{FF2B5EF4-FFF2-40B4-BE49-F238E27FC236}">
                  <a16:creationId xmlns:a16="http://schemas.microsoft.com/office/drawing/2014/main" id="{8F542990-F93A-4608-B99C-0B1DEFF96E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2946" y="758099"/>
              <a:ext cx="47769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(m</a:t>
              </a:r>
              <a:r>
                <a:rPr kumimoji="0" lang="en-US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g/dl)</a:t>
              </a: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5">
              <a:extLst>
                <a:ext uri="{FF2B5EF4-FFF2-40B4-BE49-F238E27FC236}">
                  <a16:creationId xmlns:a16="http://schemas.microsoft.com/office/drawing/2014/main" id="{515DB81D-DC43-4F95-B27E-B5B59E17E1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638" y="1662113"/>
              <a:ext cx="173038" cy="1079500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Line 6">
              <a:extLst>
                <a:ext uri="{FF2B5EF4-FFF2-40B4-BE49-F238E27FC236}">
                  <a16:creationId xmlns:a16="http://schemas.microsoft.com/office/drawing/2014/main" id="{B45A69A1-CF7B-400F-8AF0-702C5EE2DD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1638" y="2058988"/>
              <a:ext cx="173038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Line 7">
              <a:extLst>
                <a:ext uri="{FF2B5EF4-FFF2-40B4-BE49-F238E27FC236}">
                  <a16:creationId xmlns:a16="http://schemas.microsoft.com/office/drawing/2014/main" id="{F50CB7B7-B5FB-4E78-A979-038AF0D77E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4188" y="2741613"/>
              <a:ext cx="0" cy="884238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Line 8">
              <a:extLst>
                <a:ext uri="{FF2B5EF4-FFF2-40B4-BE49-F238E27FC236}">
                  <a16:creationId xmlns:a16="http://schemas.microsoft.com/office/drawing/2014/main" id="{8DE01444-FF8B-479F-AB69-621AC680FE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4188" y="1074738"/>
              <a:ext cx="0" cy="587375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9">
              <a:extLst>
                <a:ext uri="{FF2B5EF4-FFF2-40B4-BE49-F238E27FC236}">
                  <a16:creationId xmlns:a16="http://schemas.microsoft.com/office/drawing/2014/main" id="{26842E2D-0BE1-4238-8B1A-F77E4C329E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538" y="4189413"/>
              <a:ext cx="2097088" cy="174625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Line 10">
              <a:extLst>
                <a:ext uri="{FF2B5EF4-FFF2-40B4-BE49-F238E27FC236}">
                  <a16:creationId xmlns:a16="http://schemas.microsoft.com/office/drawing/2014/main" id="{A44BE358-933E-428F-8345-C8995C4A28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57626" y="4189413"/>
              <a:ext cx="0" cy="174625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Line 11">
              <a:extLst>
                <a:ext uri="{FF2B5EF4-FFF2-40B4-BE49-F238E27FC236}">
                  <a16:creationId xmlns:a16="http://schemas.microsoft.com/office/drawing/2014/main" id="{DA7A17E5-FBBD-44C9-B206-D48CB58858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0451" y="4279900"/>
              <a:ext cx="700088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Line 12">
              <a:extLst>
                <a:ext uri="{FF2B5EF4-FFF2-40B4-BE49-F238E27FC236}">
                  <a16:creationId xmlns:a16="http://schemas.microsoft.com/office/drawing/2014/main" id="{9FCE7537-42CD-47D5-8774-01344E4687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57626" y="4279900"/>
              <a:ext cx="0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Line 13">
              <a:extLst>
                <a:ext uri="{FF2B5EF4-FFF2-40B4-BE49-F238E27FC236}">
                  <a16:creationId xmlns:a16="http://schemas.microsoft.com/office/drawing/2014/main" id="{CC0FB597-63B4-4ED4-A32B-0B35246BA3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3776" y="3730625"/>
              <a:ext cx="2546350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Line 14">
              <a:extLst>
                <a:ext uri="{FF2B5EF4-FFF2-40B4-BE49-F238E27FC236}">
                  <a16:creationId xmlns:a16="http://schemas.microsoft.com/office/drawing/2014/main" id="{8BEEDC5F-1657-47D5-A921-2E5D20FAC7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3776" y="3730625"/>
              <a:ext cx="0" cy="46038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Line 15">
              <a:extLst>
                <a:ext uri="{FF2B5EF4-FFF2-40B4-BE49-F238E27FC236}">
                  <a16:creationId xmlns:a16="http://schemas.microsoft.com/office/drawing/2014/main" id="{C9281DE3-989F-44F9-AADA-51CD17E5C6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1951" y="3730625"/>
              <a:ext cx="0" cy="46038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Line 16">
              <a:extLst>
                <a:ext uri="{FF2B5EF4-FFF2-40B4-BE49-F238E27FC236}">
                  <a16:creationId xmlns:a16="http://schemas.microsoft.com/office/drawing/2014/main" id="{F1532DB3-615D-4C23-8FDD-E062E4B0F2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70126" y="3730625"/>
              <a:ext cx="0" cy="46038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Line 17">
              <a:extLst>
                <a:ext uri="{FF2B5EF4-FFF2-40B4-BE49-F238E27FC236}">
                  <a16:creationId xmlns:a16="http://schemas.microsoft.com/office/drawing/2014/main" id="{507018F8-C379-420F-BB6E-3DAE360018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01951" y="3730625"/>
              <a:ext cx="0" cy="46038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Line 18">
              <a:extLst>
                <a:ext uri="{FF2B5EF4-FFF2-40B4-BE49-F238E27FC236}">
                  <a16:creationId xmlns:a16="http://schemas.microsoft.com/office/drawing/2014/main" id="{DC734F18-70EB-475F-AB36-EA44A11710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40126" y="3730625"/>
              <a:ext cx="0" cy="46038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" name="Rectangle 19">
              <a:extLst>
                <a:ext uri="{FF2B5EF4-FFF2-40B4-BE49-F238E27FC236}">
                  <a16:creationId xmlns:a16="http://schemas.microsoft.com/office/drawing/2014/main" id="{996FAB6F-5FBA-4595-98D2-4C89DA03E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5676" y="3827463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" name="Rectangle 20">
              <a:extLst>
                <a:ext uri="{FF2B5EF4-FFF2-40B4-BE49-F238E27FC236}">
                  <a16:creationId xmlns:a16="http://schemas.microsoft.com/office/drawing/2014/main" id="{1AF98DC4-FA28-4B8C-BFE2-A78B797781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3213" y="382746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" name="Rectangle 21">
              <a:extLst>
                <a:ext uri="{FF2B5EF4-FFF2-40B4-BE49-F238E27FC236}">
                  <a16:creationId xmlns:a16="http://schemas.microsoft.com/office/drawing/2014/main" id="{32B1CB6B-0345-4631-9442-CCC073BC7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1388" y="382746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" name="Rectangle 22">
              <a:extLst>
                <a:ext uri="{FF2B5EF4-FFF2-40B4-BE49-F238E27FC236}">
                  <a16:creationId xmlns:a16="http://schemas.microsoft.com/office/drawing/2014/main" id="{06CEBCEB-1AD1-4E15-86ED-7F2F91CE4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3213" y="382746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60</a:t>
              </a: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" name="Rectangle 23">
              <a:extLst>
                <a:ext uri="{FF2B5EF4-FFF2-40B4-BE49-F238E27FC236}">
                  <a16:creationId xmlns:a16="http://schemas.microsoft.com/office/drawing/2014/main" id="{689C22BE-303D-4394-A9E5-4ADA6B084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1388" y="382746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80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" name="Line 24">
              <a:extLst>
                <a:ext uri="{FF2B5EF4-FFF2-40B4-BE49-F238E27FC236}">
                  <a16:creationId xmlns:a16="http://schemas.microsoft.com/office/drawing/2014/main" id="{E89FD141-4305-4709-9481-E370E8C1BC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42976" y="1270000"/>
              <a:ext cx="0" cy="2455863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" name="Line 25">
              <a:extLst>
                <a:ext uri="{FF2B5EF4-FFF2-40B4-BE49-F238E27FC236}">
                  <a16:creationId xmlns:a16="http://schemas.microsoft.com/office/drawing/2014/main" id="{F8116C66-1593-496E-AB10-08E1E08388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04876" y="3725863"/>
              <a:ext cx="38100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" name="Line 26">
              <a:extLst>
                <a:ext uri="{FF2B5EF4-FFF2-40B4-BE49-F238E27FC236}">
                  <a16:creationId xmlns:a16="http://schemas.microsoft.com/office/drawing/2014/main" id="{4B00F00C-731F-4CBD-9472-8B19CE8EB55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04876" y="3233738"/>
              <a:ext cx="38100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" name="Line 27">
              <a:extLst>
                <a:ext uri="{FF2B5EF4-FFF2-40B4-BE49-F238E27FC236}">
                  <a16:creationId xmlns:a16="http://schemas.microsoft.com/office/drawing/2014/main" id="{BC316E8A-BB49-4146-9494-18C166F1EF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04876" y="2741613"/>
              <a:ext cx="38100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" name="Line 28">
              <a:extLst>
                <a:ext uri="{FF2B5EF4-FFF2-40B4-BE49-F238E27FC236}">
                  <a16:creationId xmlns:a16="http://schemas.microsoft.com/office/drawing/2014/main" id="{91E95773-EF7D-4E39-BDA1-4812DB911B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04876" y="2254250"/>
              <a:ext cx="38100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Line 29">
              <a:extLst>
                <a:ext uri="{FF2B5EF4-FFF2-40B4-BE49-F238E27FC236}">
                  <a16:creationId xmlns:a16="http://schemas.microsoft.com/office/drawing/2014/main" id="{759703A9-A831-48BF-9191-8CE2AB484A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04876" y="1762125"/>
              <a:ext cx="38100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" name="Line 30">
              <a:extLst>
                <a:ext uri="{FF2B5EF4-FFF2-40B4-BE49-F238E27FC236}">
                  <a16:creationId xmlns:a16="http://schemas.microsoft.com/office/drawing/2014/main" id="{A66183B8-3560-49A7-BC3B-76831DF8F1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04876" y="1270000"/>
              <a:ext cx="38100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" name="Rectangle 31">
              <a:extLst>
                <a:ext uri="{FF2B5EF4-FFF2-40B4-BE49-F238E27FC236}">
                  <a16:creationId xmlns:a16="http://schemas.microsoft.com/office/drawing/2014/main" id="{D04837F2-9675-4E56-9AFF-E15D1FCB06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726" y="3692525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1.5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" name="Rectangle 32">
              <a:extLst>
                <a:ext uri="{FF2B5EF4-FFF2-40B4-BE49-F238E27FC236}">
                  <a16:creationId xmlns:a16="http://schemas.microsoft.com/office/drawing/2014/main" id="{47F0D61A-368D-4D03-BB90-ADD7E68CF8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726" y="3205163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Rectangle 33">
              <a:extLst>
                <a:ext uri="{FF2B5EF4-FFF2-40B4-BE49-F238E27FC236}">
                  <a16:creationId xmlns:a16="http://schemas.microsoft.com/office/drawing/2014/main" id="{9BAE75A4-0622-47F8-B016-52DC8388F0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726" y="2713038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2.5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" name="Rectangle 34">
              <a:extLst>
                <a:ext uri="{FF2B5EF4-FFF2-40B4-BE49-F238E27FC236}">
                  <a16:creationId xmlns:a16="http://schemas.microsoft.com/office/drawing/2014/main" id="{73534804-8EF8-427E-B1B0-3B9E35074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726" y="2220913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" name="Rectangle 35">
              <a:extLst>
                <a:ext uri="{FF2B5EF4-FFF2-40B4-BE49-F238E27FC236}">
                  <a16:creationId xmlns:a16="http://schemas.microsoft.com/office/drawing/2014/main" id="{326E1494-9747-4875-9685-20020D52A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726" y="1728788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3.5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Rectangle 36">
              <a:extLst>
                <a:ext uri="{FF2B5EF4-FFF2-40B4-BE49-F238E27FC236}">
                  <a16:creationId xmlns:a16="http://schemas.microsoft.com/office/drawing/2014/main" id="{D32D03B9-BDEE-487C-93BB-9FFE49D2F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726" y="1243013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" name="Rectangle 37">
              <a:extLst>
                <a:ext uri="{FF2B5EF4-FFF2-40B4-BE49-F238E27FC236}">
                  <a16:creationId xmlns:a16="http://schemas.microsoft.com/office/drawing/2014/main" id="{C63D55F9-E82A-411E-B4B7-D9E7B5DE18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976" y="973138"/>
              <a:ext cx="3027363" cy="2757488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" name="Rectangle 38">
              <a:extLst>
                <a:ext uri="{FF2B5EF4-FFF2-40B4-BE49-F238E27FC236}">
                  <a16:creationId xmlns:a16="http://schemas.microsoft.com/office/drawing/2014/main" id="{F63B8222-CA08-4355-8CB2-5288A8E008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8296" y="3994989"/>
              <a:ext cx="84318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Survival days</a:t>
              </a: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Rectangle 39">
              <a:extLst>
                <a:ext uri="{FF2B5EF4-FFF2-40B4-BE49-F238E27FC236}">
                  <a16:creationId xmlns:a16="http://schemas.microsoft.com/office/drawing/2014/main" id="{B124427F-AB7E-4832-AF21-49D0B779CF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-11963" y="2256374"/>
              <a:ext cx="132568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The value of a</a:t>
              </a: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lbumin</a:t>
              </a: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" name="Line 40">
              <a:extLst>
                <a:ext uri="{FF2B5EF4-FFF2-40B4-BE49-F238E27FC236}">
                  <a16:creationId xmlns:a16="http://schemas.microsoft.com/office/drawing/2014/main" id="{7CFCBB2A-6729-4E57-9F7C-D0CEB2AEFE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93776" y="973138"/>
              <a:ext cx="0" cy="2757488"/>
            </a:xfrm>
            <a:prstGeom prst="line">
              <a:avLst/>
            </a:prstGeom>
            <a:noFill/>
            <a:ln w="6350" cap="rnd">
              <a:solidFill>
                <a:srgbClr val="D3D3D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" name="Line 41">
              <a:extLst>
                <a:ext uri="{FF2B5EF4-FFF2-40B4-BE49-F238E27FC236}">
                  <a16:creationId xmlns:a16="http://schemas.microsoft.com/office/drawing/2014/main" id="{4BEE722B-14FB-4C1F-BCC5-ABC2D0109C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31951" y="973138"/>
              <a:ext cx="0" cy="2757488"/>
            </a:xfrm>
            <a:prstGeom prst="line">
              <a:avLst/>
            </a:prstGeom>
            <a:noFill/>
            <a:ln w="6350" cap="rnd">
              <a:solidFill>
                <a:srgbClr val="D3D3D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Line 42">
              <a:extLst>
                <a:ext uri="{FF2B5EF4-FFF2-40B4-BE49-F238E27FC236}">
                  <a16:creationId xmlns:a16="http://schemas.microsoft.com/office/drawing/2014/main" id="{4E9DF651-8AD9-4EE3-B790-6368BBC832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70126" y="973138"/>
              <a:ext cx="0" cy="2757488"/>
            </a:xfrm>
            <a:prstGeom prst="line">
              <a:avLst/>
            </a:prstGeom>
            <a:noFill/>
            <a:ln w="6350" cap="rnd">
              <a:solidFill>
                <a:srgbClr val="D3D3D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" name="Line 43">
              <a:extLst>
                <a:ext uri="{FF2B5EF4-FFF2-40B4-BE49-F238E27FC236}">
                  <a16:creationId xmlns:a16="http://schemas.microsoft.com/office/drawing/2014/main" id="{E7A3FA03-0C2A-4A1B-B4A5-5186952E19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01951" y="973138"/>
              <a:ext cx="0" cy="2757488"/>
            </a:xfrm>
            <a:prstGeom prst="line">
              <a:avLst/>
            </a:prstGeom>
            <a:noFill/>
            <a:ln w="6350" cap="rnd">
              <a:solidFill>
                <a:srgbClr val="D3D3D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" name="Line 44">
              <a:extLst>
                <a:ext uri="{FF2B5EF4-FFF2-40B4-BE49-F238E27FC236}">
                  <a16:creationId xmlns:a16="http://schemas.microsoft.com/office/drawing/2014/main" id="{0206DE97-E620-4D8E-B97F-061B5B72DC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40126" y="973138"/>
              <a:ext cx="0" cy="2757488"/>
            </a:xfrm>
            <a:prstGeom prst="line">
              <a:avLst/>
            </a:prstGeom>
            <a:noFill/>
            <a:ln w="6350" cap="rnd">
              <a:solidFill>
                <a:srgbClr val="D3D3D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" name="Line 45">
              <a:extLst>
                <a:ext uri="{FF2B5EF4-FFF2-40B4-BE49-F238E27FC236}">
                  <a16:creationId xmlns:a16="http://schemas.microsoft.com/office/drawing/2014/main" id="{F4D1E6AB-5C3F-4120-966F-C6C84BCAE6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2976" y="3725863"/>
              <a:ext cx="3027363" cy="0"/>
            </a:xfrm>
            <a:prstGeom prst="line">
              <a:avLst/>
            </a:prstGeom>
            <a:noFill/>
            <a:ln w="6350" cap="rnd">
              <a:solidFill>
                <a:srgbClr val="D3D3D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4" name="Line 46">
              <a:extLst>
                <a:ext uri="{FF2B5EF4-FFF2-40B4-BE49-F238E27FC236}">
                  <a16:creationId xmlns:a16="http://schemas.microsoft.com/office/drawing/2014/main" id="{3326D178-99CC-4F9C-8752-4C1C2CFAB8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2976" y="3233738"/>
              <a:ext cx="3027363" cy="0"/>
            </a:xfrm>
            <a:prstGeom prst="line">
              <a:avLst/>
            </a:prstGeom>
            <a:noFill/>
            <a:ln w="6350" cap="rnd">
              <a:solidFill>
                <a:srgbClr val="D3D3D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" name="Line 47">
              <a:extLst>
                <a:ext uri="{FF2B5EF4-FFF2-40B4-BE49-F238E27FC236}">
                  <a16:creationId xmlns:a16="http://schemas.microsoft.com/office/drawing/2014/main" id="{6AC0F26D-D463-42D6-A960-31F21D44DB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2976" y="2741613"/>
              <a:ext cx="3027363" cy="0"/>
            </a:xfrm>
            <a:prstGeom prst="line">
              <a:avLst/>
            </a:prstGeom>
            <a:noFill/>
            <a:ln w="6350" cap="rnd">
              <a:solidFill>
                <a:srgbClr val="D3D3D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" name="Line 48">
              <a:extLst>
                <a:ext uri="{FF2B5EF4-FFF2-40B4-BE49-F238E27FC236}">
                  <a16:creationId xmlns:a16="http://schemas.microsoft.com/office/drawing/2014/main" id="{D01492A5-05FE-45DB-9CC4-7196D87AA5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2976" y="2254250"/>
              <a:ext cx="3027363" cy="0"/>
            </a:xfrm>
            <a:prstGeom prst="line">
              <a:avLst/>
            </a:prstGeom>
            <a:noFill/>
            <a:ln w="6350" cap="rnd">
              <a:solidFill>
                <a:srgbClr val="D3D3D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" name="Line 49">
              <a:extLst>
                <a:ext uri="{FF2B5EF4-FFF2-40B4-BE49-F238E27FC236}">
                  <a16:creationId xmlns:a16="http://schemas.microsoft.com/office/drawing/2014/main" id="{59300FD3-B596-4C73-B2C4-96BC79B2A8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2976" y="1762125"/>
              <a:ext cx="3027363" cy="0"/>
            </a:xfrm>
            <a:prstGeom prst="line">
              <a:avLst/>
            </a:prstGeom>
            <a:noFill/>
            <a:ln w="6350" cap="rnd">
              <a:solidFill>
                <a:srgbClr val="D3D3D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8" name="Line 50">
              <a:extLst>
                <a:ext uri="{FF2B5EF4-FFF2-40B4-BE49-F238E27FC236}">
                  <a16:creationId xmlns:a16="http://schemas.microsoft.com/office/drawing/2014/main" id="{F2202CEF-A950-4D1B-8D05-AD4EC939DF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2976" y="1270000"/>
              <a:ext cx="3027363" cy="0"/>
            </a:xfrm>
            <a:prstGeom prst="line">
              <a:avLst/>
            </a:prstGeom>
            <a:noFill/>
            <a:ln w="6350" cap="rnd">
              <a:solidFill>
                <a:srgbClr val="D3D3D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" name="Rectangle 51">
              <a:extLst>
                <a:ext uri="{FF2B5EF4-FFF2-40B4-BE49-F238E27FC236}">
                  <a16:creationId xmlns:a16="http://schemas.microsoft.com/office/drawing/2014/main" id="{26EAF591-414D-40DE-9458-BC039C03F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976" y="973138"/>
              <a:ext cx="3027363" cy="2757488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0" name="Oval 52">
              <a:extLst>
                <a:ext uri="{FF2B5EF4-FFF2-40B4-BE49-F238E27FC236}">
                  <a16:creationId xmlns:a16="http://schemas.microsoft.com/office/drawing/2014/main" id="{F42BA43E-40E5-4ADE-B44E-CCAFD7B3F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1062038"/>
              <a:ext cx="22225" cy="23813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1" name="Oval 53">
              <a:extLst>
                <a:ext uri="{FF2B5EF4-FFF2-40B4-BE49-F238E27FC236}">
                  <a16:creationId xmlns:a16="http://schemas.microsoft.com/office/drawing/2014/main" id="{72603AFF-0C48-4EC3-AFBB-6344DCB08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3663" y="3322638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2" name="Oval 54">
              <a:extLst>
                <a:ext uri="{FF2B5EF4-FFF2-40B4-BE49-F238E27FC236}">
                  <a16:creationId xmlns:a16="http://schemas.microsoft.com/office/drawing/2014/main" id="{9E7534F9-00EE-445A-B639-40D9D6716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9338" y="2925763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" name="Oval 55">
              <a:extLst>
                <a:ext uri="{FF2B5EF4-FFF2-40B4-BE49-F238E27FC236}">
                  <a16:creationId xmlns:a16="http://schemas.microsoft.com/office/drawing/2014/main" id="{2D6646A7-FCF3-455F-9BE3-C3D1932B07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2047875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" name="Oval 56">
              <a:extLst>
                <a:ext uri="{FF2B5EF4-FFF2-40B4-BE49-F238E27FC236}">
                  <a16:creationId xmlns:a16="http://schemas.microsoft.com/office/drawing/2014/main" id="{2A7F4ED2-605D-4D6E-97E9-C78CA6CFEA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6101" y="1946275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5" name="Oval 57">
              <a:extLst>
                <a:ext uri="{FF2B5EF4-FFF2-40B4-BE49-F238E27FC236}">
                  <a16:creationId xmlns:a16="http://schemas.microsoft.com/office/drawing/2014/main" id="{4257A62D-0425-48A0-93A9-F513DAB0C8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6001" y="2925763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6" name="Oval 58">
              <a:extLst>
                <a:ext uri="{FF2B5EF4-FFF2-40B4-BE49-F238E27FC236}">
                  <a16:creationId xmlns:a16="http://schemas.microsoft.com/office/drawing/2014/main" id="{9A97FB55-0168-4112-A048-72E8D9F1B0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1846263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7" name="Oval 59">
              <a:extLst>
                <a:ext uri="{FF2B5EF4-FFF2-40B4-BE49-F238E27FC236}">
                  <a16:creationId xmlns:a16="http://schemas.microsoft.com/office/drawing/2014/main" id="{0F618095-F667-46E8-B07A-E47AD35A0F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1258888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8" name="Oval 60">
              <a:extLst>
                <a:ext uri="{FF2B5EF4-FFF2-40B4-BE49-F238E27FC236}">
                  <a16:creationId xmlns:a16="http://schemas.microsoft.com/office/drawing/2014/main" id="{44649DE9-ADC8-48AB-98E2-397BF8172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1062038"/>
              <a:ext cx="22225" cy="23813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9" name="Oval 61">
              <a:extLst>
                <a:ext uri="{FF2B5EF4-FFF2-40B4-BE49-F238E27FC236}">
                  <a16:creationId xmlns:a16="http://schemas.microsoft.com/office/drawing/2014/main" id="{B127F65C-B531-4536-8953-978630C6B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2243138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Oval 62">
              <a:extLst>
                <a:ext uri="{FF2B5EF4-FFF2-40B4-BE49-F238E27FC236}">
                  <a16:creationId xmlns:a16="http://schemas.microsoft.com/office/drawing/2014/main" id="{B43EE67E-1BD1-4BBD-A44A-44B10B4375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1751" y="2243138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1" name="Oval 63">
              <a:extLst>
                <a:ext uri="{FF2B5EF4-FFF2-40B4-BE49-F238E27FC236}">
                  <a16:creationId xmlns:a16="http://schemas.microsoft.com/office/drawing/2014/main" id="{F8D2801C-CA23-442F-AC10-FF83B9C0B4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6501" y="2730500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2" name="Oval 64">
              <a:extLst>
                <a:ext uri="{FF2B5EF4-FFF2-40B4-BE49-F238E27FC236}">
                  <a16:creationId xmlns:a16="http://schemas.microsoft.com/office/drawing/2014/main" id="{049BBED4-92DD-4ABE-9644-793F851A7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4176" y="1555750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3" name="Oval 65">
              <a:extLst>
                <a:ext uri="{FF2B5EF4-FFF2-40B4-BE49-F238E27FC236}">
                  <a16:creationId xmlns:a16="http://schemas.microsoft.com/office/drawing/2014/main" id="{BE87B73A-52F0-475B-A095-DCBD99F180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2047875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4" name="Oval 66">
              <a:extLst>
                <a:ext uri="{FF2B5EF4-FFF2-40B4-BE49-F238E27FC236}">
                  <a16:creationId xmlns:a16="http://schemas.microsoft.com/office/drawing/2014/main" id="{5B62F65D-F1FD-4E9B-AF31-59815C8F71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9338" y="2338388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5" name="Oval 67">
              <a:extLst>
                <a:ext uri="{FF2B5EF4-FFF2-40B4-BE49-F238E27FC236}">
                  <a16:creationId xmlns:a16="http://schemas.microsoft.com/office/drawing/2014/main" id="{D442B42D-CABE-4031-B89C-29515ADC60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1649413"/>
              <a:ext cx="22225" cy="23813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6" name="Oval 68">
              <a:extLst>
                <a:ext uri="{FF2B5EF4-FFF2-40B4-BE49-F238E27FC236}">
                  <a16:creationId xmlns:a16="http://schemas.microsoft.com/office/drawing/2014/main" id="{128DB480-5286-4E4C-9D83-797D59E3E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1946275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7" name="Oval 69">
              <a:extLst>
                <a:ext uri="{FF2B5EF4-FFF2-40B4-BE49-F238E27FC236}">
                  <a16:creationId xmlns:a16="http://schemas.microsoft.com/office/drawing/2014/main" id="{F03C5970-4767-4EE1-8E8D-98A81BA32B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1751013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8" name="Oval 70">
              <a:extLst>
                <a:ext uri="{FF2B5EF4-FFF2-40B4-BE49-F238E27FC236}">
                  <a16:creationId xmlns:a16="http://schemas.microsoft.com/office/drawing/2014/main" id="{5D0F474C-5808-4E16-8B2A-D586E38DE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1946275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9" name="Oval 71">
              <a:extLst>
                <a:ext uri="{FF2B5EF4-FFF2-40B4-BE49-F238E27FC236}">
                  <a16:creationId xmlns:a16="http://schemas.microsoft.com/office/drawing/2014/main" id="{4CDA1E60-E54D-4D13-9C8F-23C7BCFDC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1062038"/>
              <a:ext cx="22225" cy="23813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0" name="Oval 72">
              <a:extLst>
                <a:ext uri="{FF2B5EF4-FFF2-40B4-BE49-F238E27FC236}">
                  <a16:creationId xmlns:a16="http://schemas.microsoft.com/office/drawing/2014/main" id="{4B5A2C5B-2A47-438C-B77A-ACFFEC9B84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1555750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1" name="Oval 73">
              <a:extLst>
                <a:ext uri="{FF2B5EF4-FFF2-40B4-BE49-F238E27FC236}">
                  <a16:creationId xmlns:a16="http://schemas.microsoft.com/office/drawing/2014/main" id="{E37FFC8C-E8D3-4B2D-8161-0EF3FD4D1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5176" y="2143125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2" name="Oval 74">
              <a:extLst>
                <a:ext uri="{FF2B5EF4-FFF2-40B4-BE49-F238E27FC236}">
                  <a16:creationId xmlns:a16="http://schemas.microsoft.com/office/drawing/2014/main" id="{32B7F4A9-0320-4F61-9E24-FB123A798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1062038"/>
              <a:ext cx="22225" cy="23813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3" name="Oval 75">
              <a:extLst>
                <a:ext uri="{FF2B5EF4-FFF2-40B4-BE49-F238E27FC236}">
                  <a16:creationId xmlns:a16="http://schemas.microsoft.com/office/drawing/2014/main" id="{79C83338-06F1-4DEB-A790-43CB477EB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2251" y="1946275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4" name="Oval 76">
              <a:extLst>
                <a:ext uri="{FF2B5EF4-FFF2-40B4-BE49-F238E27FC236}">
                  <a16:creationId xmlns:a16="http://schemas.microsoft.com/office/drawing/2014/main" id="{6152DF70-4F23-4A40-91AB-A5F739DF1E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9338" y="2635250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5" name="Oval 77">
              <a:extLst>
                <a:ext uri="{FF2B5EF4-FFF2-40B4-BE49-F238E27FC236}">
                  <a16:creationId xmlns:a16="http://schemas.microsoft.com/office/drawing/2014/main" id="{19D8319C-A10D-43BB-B80F-7B680DB392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1649413"/>
              <a:ext cx="22225" cy="23813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6" name="Oval 78">
              <a:extLst>
                <a:ext uri="{FF2B5EF4-FFF2-40B4-BE49-F238E27FC236}">
                  <a16:creationId xmlns:a16="http://schemas.microsoft.com/office/drawing/2014/main" id="{F310EEAC-FF30-43F2-8A95-BA7E136CA5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6001" y="2925763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7" name="Oval 79">
              <a:extLst>
                <a:ext uri="{FF2B5EF4-FFF2-40B4-BE49-F238E27FC236}">
                  <a16:creationId xmlns:a16="http://schemas.microsoft.com/office/drawing/2014/main" id="{28C9BC36-BD66-457E-BC55-A3C75CAD7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1751" y="3222625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8" name="Oval 80">
              <a:extLst>
                <a:ext uri="{FF2B5EF4-FFF2-40B4-BE49-F238E27FC236}">
                  <a16:creationId xmlns:a16="http://schemas.microsoft.com/office/drawing/2014/main" id="{075C3DC3-6AE3-4BE9-8E30-DC4F3A036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2730500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9" name="Oval 81">
              <a:extLst>
                <a:ext uri="{FF2B5EF4-FFF2-40B4-BE49-F238E27FC236}">
                  <a16:creationId xmlns:a16="http://schemas.microsoft.com/office/drawing/2014/main" id="{FFF2AE5B-B8F8-4C87-A0DC-E76B50F9D2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9013" y="2338388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0" name="Oval 82">
              <a:extLst>
                <a:ext uri="{FF2B5EF4-FFF2-40B4-BE49-F238E27FC236}">
                  <a16:creationId xmlns:a16="http://schemas.microsoft.com/office/drawing/2014/main" id="{A9D22F3C-AD6B-445A-9CB0-9B77EA253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1846263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1" name="Oval 83">
              <a:extLst>
                <a:ext uri="{FF2B5EF4-FFF2-40B4-BE49-F238E27FC236}">
                  <a16:creationId xmlns:a16="http://schemas.microsoft.com/office/drawing/2014/main" id="{C0226909-457B-4746-9417-FFEB374A1F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1358900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2" name="Oval 84">
              <a:extLst>
                <a:ext uri="{FF2B5EF4-FFF2-40B4-BE49-F238E27FC236}">
                  <a16:creationId xmlns:a16="http://schemas.microsoft.com/office/drawing/2014/main" id="{01CA0A02-5759-40C1-A8A5-C1A2F84EF7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9338" y="3613150"/>
              <a:ext cx="22225" cy="23813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3" name="Oval 85">
              <a:extLst>
                <a:ext uri="{FF2B5EF4-FFF2-40B4-BE49-F238E27FC236}">
                  <a16:creationId xmlns:a16="http://schemas.microsoft.com/office/drawing/2014/main" id="{0C7A0E57-8897-46D2-9A9E-4A59044943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0838" y="2925763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" name="Oval 86">
              <a:extLst>
                <a:ext uri="{FF2B5EF4-FFF2-40B4-BE49-F238E27FC236}">
                  <a16:creationId xmlns:a16="http://schemas.microsoft.com/office/drawing/2014/main" id="{4A4CE8F8-8F82-43F4-AEB2-AD09FCBC3C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1258888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5" name="Oval 87">
              <a:extLst>
                <a:ext uri="{FF2B5EF4-FFF2-40B4-BE49-F238E27FC236}">
                  <a16:creationId xmlns:a16="http://schemas.microsoft.com/office/drawing/2014/main" id="{8F1792CD-D98F-485C-8337-5A6C05BA20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1555750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6" name="Oval 88">
              <a:extLst>
                <a:ext uri="{FF2B5EF4-FFF2-40B4-BE49-F238E27FC236}">
                  <a16:creationId xmlns:a16="http://schemas.microsoft.com/office/drawing/2014/main" id="{5938D0FA-83B9-4850-B325-9D0A30CAD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2438400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7" name="Oval 89">
              <a:extLst>
                <a:ext uri="{FF2B5EF4-FFF2-40B4-BE49-F238E27FC236}">
                  <a16:creationId xmlns:a16="http://schemas.microsoft.com/office/drawing/2014/main" id="{2E8724CA-1CB0-4A0A-BFFD-3F584DC273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1846263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8" name="Oval 90">
              <a:extLst>
                <a:ext uri="{FF2B5EF4-FFF2-40B4-BE49-F238E27FC236}">
                  <a16:creationId xmlns:a16="http://schemas.microsoft.com/office/drawing/2014/main" id="{1E8317B8-9BF2-4B79-8B42-ECFAE5419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2047875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9" name="Oval 91">
              <a:extLst>
                <a:ext uri="{FF2B5EF4-FFF2-40B4-BE49-F238E27FC236}">
                  <a16:creationId xmlns:a16="http://schemas.microsoft.com/office/drawing/2014/main" id="{D5346B46-7877-4523-91FE-232F154D6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1751" y="2830513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0" name="Oval 92">
              <a:extLst>
                <a:ext uri="{FF2B5EF4-FFF2-40B4-BE49-F238E27FC236}">
                  <a16:creationId xmlns:a16="http://schemas.microsoft.com/office/drawing/2014/main" id="{B5D6C234-2104-4252-A936-5A36ED89F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1258888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1" name="Oval 93">
              <a:extLst>
                <a:ext uri="{FF2B5EF4-FFF2-40B4-BE49-F238E27FC236}">
                  <a16:creationId xmlns:a16="http://schemas.microsoft.com/office/drawing/2014/main" id="{59619EB2-91D1-46BF-B8D3-D7CD6AA92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2251" y="2243138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2" name="Oval 94">
              <a:extLst>
                <a:ext uri="{FF2B5EF4-FFF2-40B4-BE49-F238E27FC236}">
                  <a16:creationId xmlns:a16="http://schemas.microsoft.com/office/drawing/2014/main" id="{08A6F91C-683A-41BF-B412-C1E6C3F89C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2047875"/>
              <a:ext cx="22225" cy="22225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3" name="Oval 95">
              <a:extLst>
                <a:ext uri="{FF2B5EF4-FFF2-40B4-BE49-F238E27FC236}">
                  <a16:creationId xmlns:a16="http://schemas.microsoft.com/office/drawing/2014/main" id="{74F11E17-85A0-47B8-A18C-0550730539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9338" y="3613150"/>
              <a:ext cx="22225" cy="23813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4" name="Oval 96">
              <a:extLst>
                <a:ext uri="{FF2B5EF4-FFF2-40B4-BE49-F238E27FC236}">
                  <a16:creationId xmlns:a16="http://schemas.microsoft.com/office/drawing/2014/main" id="{A0F33F58-BD10-4D40-B2F7-EA406CD11A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0251" y="3613150"/>
              <a:ext cx="23813" cy="23813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5" name="Line 97">
              <a:extLst>
                <a:ext uri="{FF2B5EF4-FFF2-40B4-BE49-F238E27FC236}">
                  <a16:creationId xmlns:a16="http://schemas.microsoft.com/office/drawing/2014/main" id="{8C164D2A-A735-4D14-928C-1DE2F94743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60451" y="1739900"/>
              <a:ext cx="2797175" cy="1281113"/>
            </a:xfrm>
            <a:prstGeom prst="line">
              <a:avLst/>
            </a:prstGeom>
            <a:noFill/>
            <a:ln w="6350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6" name="テキスト ボックス 195">
              <a:extLst>
                <a:ext uri="{FF2B5EF4-FFF2-40B4-BE49-F238E27FC236}">
                  <a16:creationId xmlns:a16="http://schemas.microsoft.com/office/drawing/2014/main" id="{4B929AD9-B798-4185-BA7F-9114EEC82B12}"/>
                </a:ext>
              </a:extLst>
            </p:cNvPr>
            <p:cNvSpPr txBox="1"/>
            <p:nvPr/>
          </p:nvSpPr>
          <p:spPr>
            <a:xfrm>
              <a:off x="1140431" y="965771"/>
              <a:ext cx="1636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kumimoji="1" lang="en-US" altLang="ja-JP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kumimoji="1" lang="en-US" altLang="ja-JP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=0.54, p&lt;0.01</a:t>
              </a:r>
              <a:endPara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97" name="テキスト ボックス 196">
            <a:extLst>
              <a:ext uri="{FF2B5EF4-FFF2-40B4-BE49-F238E27FC236}">
                <a16:creationId xmlns:a16="http://schemas.microsoft.com/office/drawing/2014/main" id="{766E0FFF-80F8-4BAE-80E1-7D2C100DAB86}"/>
              </a:ext>
            </a:extLst>
          </p:cNvPr>
          <p:cNvSpPr txBox="1"/>
          <p:nvPr/>
        </p:nvSpPr>
        <p:spPr>
          <a:xfrm>
            <a:off x="292469" y="1361019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FF8D79CE-9199-46AA-89F2-8E24F6746396}"/>
              </a:ext>
            </a:extLst>
          </p:cNvPr>
          <p:cNvSpPr txBox="1"/>
          <p:nvPr/>
        </p:nvSpPr>
        <p:spPr>
          <a:xfrm>
            <a:off x="4635211" y="1366238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624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60</Words>
  <Application>Microsoft Office PowerPoint</Application>
  <PresentationFormat>画面に合わせる (4:3)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関谷紀貴</dc:creator>
  <cp:lastModifiedBy>関谷紀貴</cp:lastModifiedBy>
  <cp:revision>3</cp:revision>
  <dcterms:created xsi:type="dcterms:W3CDTF">2017-08-02T06:55:07Z</dcterms:created>
  <dcterms:modified xsi:type="dcterms:W3CDTF">2017-09-13T06:19:22Z</dcterms:modified>
</cp:coreProperties>
</file>