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153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13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7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44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23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946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05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249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13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192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17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9497B-6B04-4328-81C1-32915A9EAA61}" type="datetimeFigureOut">
              <a:rPr kumimoji="1" lang="ja-JP" altLang="en-US" smtClean="0"/>
              <a:t>2017/9/13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081E4-1DF4-4BD7-9214-B595E0042D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37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008D9C1-F832-4CEC-9730-AC155F810F01}"/>
              </a:ext>
            </a:extLst>
          </p:cNvPr>
          <p:cNvGrpSpPr/>
          <p:nvPr/>
        </p:nvGrpSpPr>
        <p:grpSpPr>
          <a:xfrm>
            <a:off x="2409151" y="1240105"/>
            <a:ext cx="4325698" cy="4377791"/>
            <a:chOff x="4057651" y="1649413"/>
            <a:chExt cx="2586037" cy="2457450"/>
          </a:xfrm>
        </p:grpSpPr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C81A3818-1498-4E99-84CD-E754C9DAE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7651" y="2147888"/>
              <a:ext cx="125413" cy="782638"/>
            </a:xfrm>
            <a:prstGeom prst="rect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7C1D427D-F3CF-4377-ADC1-6FAA3A1234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7651" y="2435226"/>
              <a:ext cx="125413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467F1A73-AA5C-4B56-8AC1-EA5AD827AE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17976" y="2930526"/>
              <a:ext cx="0" cy="639763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41AC87D9-E37C-4F92-ACED-9882D2C6DB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17976" y="1722438"/>
              <a:ext cx="0" cy="42545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68B82124-6684-447C-BD7D-65A012000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8838" y="3979863"/>
              <a:ext cx="422275" cy="127000"/>
            </a:xfrm>
            <a:prstGeom prst="rect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5CEC2DD9-9AFF-4877-9B09-D77AD9283F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99013" y="3979863"/>
              <a:ext cx="0" cy="12700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8BCD9869-CB1A-4312-8862-A4031E3CCC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5488" y="4044951"/>
              <a:ext cx="133350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11C9BB69-13C2-496C-8BF6-F2F0919CB3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91113" y="4044951"/>
              <a:ext cx="579438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Line 15">
              <a:extLst>
                <a:ext uri="{FF2B5EF4-FFF2-40B4-BE49-F238E27FC236}">
                  <a16:creationId xmlns:a16="http://schemas.microsoft.com/office/drawing/2014/main" id="{BEEA3CC7-C44C-4B97-9949-9EDBE9B9B5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9613" y="3648076"/>
              <a:ext cx="2001838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Line 16">
              <a:extLst>
                <a:ext uri="{FF2B5EF4-FFF2-40B4-BE49-F238E27FC236}">
                  <a16:creationId xmlns:a16="http://schemas.microsoft.com/office/drawing/2014/main" id="{C554DD7A-4E06-43DF-A82A-60F85394F8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9613" y="3648076"/>
              <a:ext cx="0" cy="3175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Line 17">
              <a:extLst>
                <a:ext uri="{FF2B5EF4-FFF2-40B4-BE49-F238E27FC236}">
                  <a16:creationId xmlns:a16="http://schemas.microsoft.com/office/drawing/2014/main" id="{F3ACC707-527C-4735-9005-6D8AFCFB4C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8088" y="3648076"/>
              <a:ext cx="0" cy="3175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Line 18">
              <a:extLst>
                <a:ext uri="{FF2B5EF4-FFF2-40B4-BE49-F238E27FC236}">
                  <a16:creationId xmlns:a16="http://schemas.microsoft.com/office/drawing/2014/main" id="{151B0363-FFC6-4D2B-ADF5-931023D203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9738" y="3648076"/>
              <a:ext cx="0" cy="3175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Line 19">
              <a:extLst>
                <a:ext uri="{FF2B5EF4-FFF2-40B4-BE49-F238E27FC236}">
                  <a16:creationId xmlns:a16="http://schemas.microsoft.com/office/drawing/2014/main" id="{EC6F9ACD-6C7B-450C-B290-5E23A63344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2976" y="3648076"/>
              <a:ext cx="0" cy="3175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Line 20">
              <a:extLst>
                <a:ext uri="{FF2B5EF4-FFF2-40B4-BE49-F238E27FC236}">
                  <a16:creationId xmlns:a16="http://schemas.microsoft.com/office/drawing/2014/main" id="{1E39CC9E-5D6F-4473-9B90-467E354542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21451" y="3648076"/>
              <a:ext cx="0" cy="3175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21">
              <a:extLst>
                <a:ext uri="{FF2B5EF4-FFF2-40B4-BE49-F238E27FC236}">
                  <a16:creationId xmlns:a16="http://schemas.microsoft.com/office/drawing/2014/main" id="{20820553-1DBF-4667-907A-75E5639A5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863" y="3716338"/>
              <a:ext cx="46000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22">
              <a:extLst>
                <a:ext uri="{FF2B5EF4-FFF2-40B4-BE49-F238E27FC236}">
                  <a16:creationId xmlns:a16="http://schemas.microsoft.com/office/drawing/2014/main" id="{18108338-3FE7-4F18-A1D6-EB9A7250F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7288" y="3716338"/>
              <a:ext cx="91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3">
              <a:extLst>
                <a:ext uri="{FF2B5EF4-FFF2-40B4-BE49-F238E27FC236}">
                  <a16:creationId xmlns:a16="http://schemas.microsoft.com/office/drawing/2014/main" id="{1856A559-1AF9-4F52-B5B3-41B9BBDBA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938" y="3716338"/>
              <a:ext cx="91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4">
              <a:extLst>
                <a:ext uri="{FF2B5EF4-FFF2-40B4-BE49-F238E27FC236}">
                  <a16:creationId xmlns:a16="http://schemas.microsoft.com/office/drawing/2014/main" id="{5A16C143-BE39-4D3D-B9DE-42AFA11A1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2176" y="3716338"/>
              <a:ext cx="91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3A4CFE5D-9A08-4C19-B80A-BA14F71E7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651" y="3716338"/>
              <a:ext cx="91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Line 26">
              <a:extLst>
                <a:ext uri="{FF2B5EF4-FFF2-40B4-BE49-F238E27FC236}">
                  <a16:creationId xmlns:a16="http://schemas.microsoft.com/office/drawing/2014/main" id="{24F9A3A9-8B4F-4A70-9D0A-2D66A78DEE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49763" y="1863726"/>
              <a:ext cx="0" cy="1779588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Line 27">
              <a:extLst>
                <a:ext uri="{FF2B5EF4-FFF2-40B4-BE49-F238E27FC236}">
                  <a16:creationId xmlns:a16="http://schemas.microsoft.com/office/drawing/2014/main" id="{03916B4B-E883-49B8-B33E-1AA3075EDB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21188" y="3643313"/>
              <a:ext cx="28575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Line 28">
              <a:extLst>
                <a:ext uri="{FF2B5EF4-FFF2-40B4-BE49-F238E27FC236}">
                  <a16:creationId xmlns:a16="http://schemas.microsoft.com/office/drawing/2014/main" id="{86D84822-6B4C-4EFB-A4D4-8B97073F0D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21188" y="3287713"/>
              <a:ext cx="28575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Line 29">
              <a:extLst>
                <a:ext uri="{FF2B5EF4-FFF2-40B4-BE49-F238E27FC236}">
                  <a16:creationId xmlns:a16="http://schemas.microsoft.com/office/drawing/2014/main" id="{B42E2860-C508-473D-B12F-C2AC94921A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21188" y="2930526"/>
              <a:ext cx="28575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Line 30">
              <a:extLst>
                <a:ext uri="{FF2B5EF4-FFF2-40B4-BE49-F238E27FC236}">
                  <a16:creationId xmlns:a16="http://schemas.microsoft.com/office/drawing/2014/main" id="{3989C484-71C4-4EAB-8F58-D064C6C102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21188" y="2578101"/>
              <a:ext cx="28575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Line 31">
              <a:extLst>
                <a:ext uri="{FF2B5EF4-FFF2-40B4-BE49-F238E27FC236}">
                  <a16:creationId xmlns:a16="http://schemas.microsoft.com/office/drawing/2014/main" id="{A82227A9-4C50-46DC-AAE6-A24C5BD0FC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21188" y="2220913"/>
              <a:ext cx="28575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Line 32">
              <a:extLst>
                <a:ext uri="{FF2B5EF4-FFF2-40B4-BE49-F238E27FC236}">
                  <a16:creationId xmlns:a16="http://schemas.microsoft.com/office/drawing/2014/main" id="{D542CF7B-538F-45B0-968F-734FCF312C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21188" y="1863726"/>
              <a:ext cx="28575" cy="0"/>
            </a:xfrm>
            <a:prstGeom prst="lin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3">
              <a:extLst>
                <a:ext uri="{FF2B5EF4-FFF2-40B4-BE49-F238E27FC236}">
                  <a16:creationId xmlns:a16="http://schemas.microsoft.com/office/drawing/2014/main" id="{DCFF39C9-7A3C-4F50-9EA1-42EE7B344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963" y="3619501"/>
              <a:ext cx="114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4">
              <a:extLst>
                <a:ext uri="{FF2B5EF4-FFF2-40B4-BE49-F238E27FC236}">
                  <a16:creationId xmlns:a16="http://schemas.microsoft.com/office/drawing/2014/main" id="{6AE58360-D3B3-4FB8-980C-C83F60A69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963" y="3267076"/>
              <a:ext cx="114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5">
              <a:extLst>
                <a:ext uri="{FF2B5EF4-FFF2-40B4-BE49-F238E27FC236}">
                  <a16:creationId xmlns:a16="http://schemas.microsoft.com/office/drawing/2014/main" id="{510D96D9-1A0B-4775-8998-7D4C5AD8E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963" y="2909888"/>
              <a:ext cx="114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6">
              <a:extLst>
                <a:ext uri="{FF2B5EF4-FFF2-40B4-BE49-F238E27FC236}">
                  <a16:creationId xmlns:a16="http://schemas.microsoft.com/office/drawing/2014/main" id="{4B17EFFA-BD11-40EC-A1EC-C737F3827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963" y="2552701"/>
              <a:ext cx="114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7">
              <a:extLst>
                <a:ext uri="{FF2B5EF4-FFF2-40B4-BE49-F238E27FC236}">
                  <a16:creationId xmlns:a16="http://schemas.microsoft.com/office/drawing/2014/main" id="{A8DC10BF-B570-444A-9554-94609A6D3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963" y="2195513"/>
              <a:ext cx="114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3.5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8">
              <a:extLst>
                <a:ext uri="{FF2B5EF4-FFF2-40B4-BE49-F238E27FC236}">
                  <a16:creationId xmlns:a16="http://schemas.microsoft.com/office/drawing/2014/main" id="{4D698507-52DB-4491-9212-397F2106C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963" y="1843088"/>
              <a:ext cx="114999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4.0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9">
              <a:extLst>
                <a:ext uri="{FF2B5EF4-FFF2-40B4-BE49-F238E27FC236}">
                  <a16:creationId xmlns:a16="http://schemas.microsoft.com/office/drawing/2014/main" id="{EE91F08B-C068-46BF-9AF4-32878D8D5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9763" y="1649413"/>
              <a:ext cx="2193925" cy="1998663"/>
            </a:xfrm>
            <a:prstGeom prst="rect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40">
              <a:extLst>
                <a:ext uri="{FF2B5EF4-FFF2-40B4-BE49-F238E27FC236}">
                  <a16:creationId xmlns:a16="http://schemas.microsoft.com/office/drawing/2014/main" id="{184D9502-705F-48AB-9857-58F848CF3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6072" y="3828343"/>
              <a:ext cx="193582" cy="10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CRP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41">
              <a:extLst>
                <a:ext uri="{FF2B5EF4-FFF2-40B4-BE49-F238E27FC236}">
                  <a16:creationId xmlns:a16="http://schemas.microsoft.com/office/drawing/2014/main" id="{63343A68-6CB6-4738-AD3A-0C6236037C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076905" y="2453303"/>
              <a:ext cx="310444" cy="110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Albumin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Line 42">
              <a:extLst>
                <a:ext uri="{FF2B5EF4-FFF2-40B4-BE49-F238E27FC236}">
                  <a16:creationId xmlns:a16="http://schemas.microsoft.com/office/drawing/2014/main" id="{7576EC5B-A912-4189-9C02-C607DE6F66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9613" y="1649413"/>
              <a:ext cx="0" cy="1998663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 43">
              <a:extLst>
                <a:ext uri="{FF2B5EF4-FFF2-40B4-BE49-F238E27FC236}">
                  <a16:creationId xmlns:a16="http://schemas.microsoft.com/office/drawing/2014/main" id="{BB50D5B3-1297-40E2-B731-B1E42837CC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18088" y="1649413"/>
              <a:ext cx="0" cy="1998663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Line 44">
              <a:extLst>
                <a:ext uri="{FF2B5EF4-FFF2-40B4-BE49-F238E27FC236}">
                  <a16:creationId xmlns:a16="http://schemas.microsoft.com/office/drawing/2014/main" id="{A8930E30-5E7E-4745-B2D5-1B4A0D512A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19738" y="1649413"/>
              <a:ext cx="0" cy="1998663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Line 45">
              <a:extLst>
                <a:ext uri="{FF2B5EF4-FFF2-40B4-BE49-F238E27FC236}">
                  <a16:creationId xmlns:a16="http://schemas.microsoft.com/office/drawing/2014/main" id="{F60C96F5-77FB-4AF7-89AD-36B1C61360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22976" y="1649413"/>
              <a:ext cx="0" cy="1998663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Line 46">
              <a:extLst>
                <a:ext uri="{FF2B5EF4-FFF2-40B4-BE49-F238E27FC236}">
                  <a16:creationId xmlns:a16="http://schemas.microsoft.com/office/drawing/2014/main" id="{56F44952-C2BA-4FAA-834A-92EEA36D2B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21451" y="1649413"/>
              <a:ext cx="0" cy="1998663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Line 47">
              <a:extLst>
                <a:ext uri="{FF2B5EF4-FFF2-40B4-BE49-F238E27FC236}">
                  <a16:creationId xmlns:a16="http://schemas.microsoft.com/office/drawing/2014/main" id="{89619068-62F1-4C21-9AAC-7FE0D32EC2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9763" y="3643313"/>
              <a:ext cx="2193925" cy="0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Line 48">
              <a:extLst>
                <a:ext uri="{FF2B5EF4-FFF2-40B4-BE49-F238E27FC236}">
                  <a16:creationId xmlns:a16="http://schemas.microsoft.com/office/drawing/2014/main" id="{3B6134EC-AF85-4F78-8447-57288347FC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9763" y="3287713"/>
              <a:ext cx="2193925" cy="0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Line 49">
              <a:extLst>
                <a:ext uri="{FF2B5EF4-FFF2-40B4-BE49-F238E27FC236}">
                  <a16:creationId xmlns:a16="http://schemas.microsoft.com/office/drawing/2014/main" id="{31AD25EF-79DF-4BB9-98E4-13931B947B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9763" y="2930526"/>
              <a:ext cx="2193925" cy="0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Line 50">
              <a:extLst>
                <a:ext uri="{FF2B5EF4-FFF2-40B4-BE49-F238E27FC236}">
                  <a16:creationId xmlns:a16="http://schemas.microsoft.com/office/drawing/2014/main" id="{E22307E5-A817-40FA-A49C-23BBF24371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9763" y="2578101"/>
              <a:ext cx="2193925" cy="0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Line 51">
              <a:extLst>
                <a:ext uri="{FF2B5EF4-FFF2-40B4-BE49-F238E27FC236}">
                  <a16:creationId xmlns:a16="http://schemas.microsoft.com/office/drawing/2014/main" id="{0D5726AA-6819-4330-B97D-8762C47A2E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9763" y="2220913"/>
              <a:ext cx="2193925" cy="0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Line 52">
              <a:extLst>
                <a:ext uri="{FF2B5EF4-FFF2-40B4-BE49-F238E27FC236}">
                  <a16:creationId xmlns:a16="http://schemas.microsoft.com/office/drawing/2014/main" id="{193DF7DA-B1B8-4AD7-803C-FA26E20D57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9763" y="1863726"/>
              <a:ext cx="2193925" cy="0"/>
            </a:xfrm>
            <a:prstGeom prst="line">
              <a:avLst/>
            </a:prstGeom>
            <a:noFill/>
            <a:ln w="4763" cap="rnd">
              <a:solidFill>
                <a:srgbClr val="D3D3D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3">
              <a:extLst>
                <a:ext uri="{FF2B5EF4-FFF2-40B4-BE49-F238E27FC236}">
                  <a16:creationId xmlns:a16="http://schemas.microsoft.com/office/drawing/2014/main" id="{DA4BD24F-6EDB-460E-9953-647A60676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9763" y="1649413"/>
              <a:ext cx="2193925" cy="1998663"/>
            </a:xfrm>
            <a:prstGeom prst="rect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Oval 54">
              <a:extLst>
                <a:ext uri="{FF2B5EF4-FFF2-40B4-BE49-F238E27FC236}">
                  <a16:creationId xmlns:a16="http://schemas.microsoft.com/office/drawing/2014/main" id="{8E25A022-F900-44B5-8584-ACCFA3AC7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0113" y="1714501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Oval 55">
              <a:extLst>
                <a:ext uri="{FF2B5EF4-FFF2-40B4-BE49-F238E27FC236}">
                  <a16:creationId xmlns:a16="http://schemas.microsoft.com/office/drawing/2014/main" id="{C9733F2F-1428-4FA7-9EC7-3FC9B1B32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1113" y="3352801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Oval 56">
              <a:extLst>
                <a:ext uri="{FF2B5EF4-FFF2-40B4-BE49-F238E27FC236}">
                  <a16:creationId xmlns:a16="http://schemas.microsoft.com/office/drawing/2014/main" id="{7F9C28DB-01ED-4D21-A244-D0EF4A8AF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2401" y="3063876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Oval 57">
              <a:extLst>
                <a:ext uri="{FF2B5EF4-FFF2-40B4-BE49-F238E27FC236}">
                  <a16:creationId xmlns:a16="http://schemas.microsoft.com/office/drawing/2014/main" id="{B53CF114-34E3-470F-A6B1-CBA55E62B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8088" y="2427288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Oval 58">
              <a:extLst>
                <a:ext uri="{FF2B5EF4-FFF2-40B4-BE49-F238E27FC236}">
                  <a16:creationId xmlns:a16="http://schemas.microsoft.com/office/drawing/2014/main" id="{C42C380E-27DE-4531-A976-3977CA314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976" y="2354263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Oval 59">
              <a:extLst>
                <a:ext uri="{FF2B5EF4-FFF2-40B4-BE49-F238E27FC236}">
                  <a16:creationId xmlns:a16="http://schemas.microsoft.com/office/drawing/2014/main" id="{EDD7A473-C6FA-429C-965D-5660CFC55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1713" y="3063876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Oval 60">
              <a:extLst>
                <a:ext uri="{FF2B5EF4-FFF2-40B4-BE49-F238E27FC236}">
                  <a16:creationId xmlns:a16="http://schemas.microsoft.com/office/drawing/2014/main" id="{C53FF1D2-92C1-4EE7-B7B0-7D051F5C3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5851" y="2281238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Oval 61">
              <a:extLst>
                <a:ext uri="{FF2B5EF4-FFF2-40B4-BE49-F238E27FC236}">
                  <a16:creationId xmlns:a16="http://schemas.microsoft.com/office/drawing/2014/main" id="{A04F48CC-EE11-455E-8426-FEE31ABE2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063" y="1855788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Oval 62">
              <a:extLst>
                <a:ext uri="{FF2B5EF4-FFF2-40B4-BE49-F238E27FC236}">
                  <a16:creationId xmlns:a16="http://schemas.microsoft.com/office/drawing/2014/main" id="{6E1AB0FA-D9E6-4B63-9B8B-F24ED289B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0113" y="1714501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Oval 63">
              <a:extLst>
                <a:ext uri="{FF2B5EF4-FFF2-40B4-BE49-F238E27FC236}">
                  <a16:creationId xmlns:a16="http://schemas.microsoft.com/office/drawing/2014/main" id="{78B9F570-1AEA-442E-86FB-76867A0FF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176" y="2570163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Oval 64">
              <a:extLst>
                <a:ext uri="{FF2B5EF4-FFF2-40B4-BE49-F238E27FC236}">
                  <a16:creationId xmlns:a16="http://schemas.microsoft.com/office/drawing/2014/main" id="{28882ACA-2788-4B2A-A39B-83A8571B5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176" y="2570163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Oval 65">
              <a:extLst>
                <a:ext uri="{FF2B5EF4-FFF2-40B4-BE49-F238E27FC236}">
                  <a16:creationId xmlns:a16="http://schemas.microsoft.com/office/drawing/2014/main" id="{621FE024-F710-4C23-B395-0A4125A37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601" y="2922588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Oval 66">
              <a:extLst>
                <a:ext uri="{FF2B5EF4-FFF2-40B4-BE49-F238E27FC236}">
                  <a16:creationId xmlns:a16="http://schemas.microsoft.com/office/drawing/2014/main" id="{29AA4A3C-BA69-43B4-9692-378D70127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9151" y="2071688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Oval 67">
              <a:extLst>
                <a:ext uri="{FF2B5EF4-FFF2-40B4-BE49-F238E27FC236}">
                  <a16:creationId xmlns:a16="http://schemas.microsoft.com/office/drawing/2014/main" id="{D7660314-8193-45DD-BBAC-10CDDF3EC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251" y="2427288"/>
              <a:ext cx="17463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Oval 68">
              <a:extLst>
                <a:ext uri="{FF2B5EF4-FFF2-40B4-BE49-F238E27FC236}">
                  <a16:creationId xmlns:a16="http://schemas.microsoft.com/office/drawing/2014/main" id="{A563A6B3-4FB1-4DDB-9778-22C6F48D0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4788" y="2638426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Oval 69">
              <a:extLst>
                <a:ext uri="{FF2B5EF4-FFF2-40B4-BE49-F238E27FC236}">
                  <a16:creationId xmlns:a16="http://schemas.microsoft.com/office/drawing/2014/main" id="{DD4978D4-BF28-4720-93A2-8E33AB6B9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076" y="2139951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Oval 70">
              <a:extLst>
                <a:ext uri="{FF2B5EF4-FFF2-40B4-BE49-F238E27FC236}">
                  <a16:creationId xmlns:a16="http://schemas.microsoft.com/office/drawing/2014/main" id="{991E8327-76D6-43DF-947F-F1E1DFB75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5563" y="2354263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Oval 71">
              <a:extLst>
                <a:ext uri="{FF2B5EF4-FFF2-40B4-BE49-F238E27FC236}">
                  <a16:creationId xmlns:a16="http://schemas.microsoft.com/office/drawing/2014/main" id="{E7656336-546E-46D7-9D53-AC34CCBD3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5201" y="2212976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Oval 72">
              <a:extLst>
                <a:ext uri="{FF2B5EF4-FFF2-40B4-BE49-F238E27FC236}">
                  <a16:creationId xmlns:a16="http://schemas.microsoft.com/office/drawing/2014/main" id="{086A1143-5E5D-43AE-9C29-F2B86D558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176" y="2354263"/>
              <a:ext cx="17463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Oval 73">
              <a:extLst>
                <a:ext uri="{FF2B5EF4-FFF2-40B4-BE49-F238E27FC236}">
                  <a16:creationId xmlns:a16="http://schemas.microsoft.com/office/drawing/2014/main" id="{E8D9E65C-CF31-45A9-B831-84296B96B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1726" y="1714501"/>
              <a:ext cx="17463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Oval 74">
              <a:extLst>
                <a:ext uri="{FF2B5EF4-FFF2-40B4-BE49-F238E27FC236}">
                  <a16:creationId xmlns:a16="http://schemas.microsoft.com/office/drawing/2014/main" id="{F41008FF-8089-4596-A816-74E8B9A26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638" y="2071688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Oval 75">
              <a:extLst>
                <a:ext uri="{FF2B5EF4-FFF2-40B4-BE49-F238E27FC236}">
                  <a16:creationId xmlns:a16="http://schemas.microsoft.com/office/drawing/2014/main" id="{88D98F93-D434-4D99-9F95-A73B164E3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3926" y="2497138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Oval 76">
              <a:extLst>
                <a:ext uri="{FF2B5EF4-FFF2-40B4-BE49-F238E27FC236}">
                  <a16:creationId xmlns:a16="http://schemas.microsoft.com/office/drawing/2014/main" id="{09B8EC82-05F7-4387-A72D-F12BA3C75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3926" y="1714501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Oval 77">
              <a:extLst>
                <a:ext uri="{FF2B5EF4-FFF2-40B4-BE49-F238E27FC236}">
                  <a16:creationId xmlns:a16="http://schemas.microsoft.com/office/drawing/2014/main" id="{A69124F7-EE82-45E0-B27D-52E478C20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7726" y="2354263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Oval 78">
              <a:extLst>
                <a:ext uri="{FF2B5EF4-FFF2-40B4-BE49-F238E27FC236}">
                  <a16:creationId xmlns:a16="http://schemas.microsoft.com/office/drawing/2014/main" id="{D777C324-C7F4-433C-AE3C-DE612889A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0688" y="2852738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Oval 79">
              <a:extLst>
                <a:ext uri="{FF2B5EF4-FFF2-40B4-BE49-F238E27FC236}">
                  <a16:creationId xmlns:a16="http://schemas.microsoft.com/office/drawing/2014/main" id="{9120ACFA-AC55-4C10-BA60-246E34F6C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6176" y="2139951"/>
              <a:ext cx="17463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Oval 80">
              <a:extLst>
                <a:ext uri="{FF2B5EF4-FFF2-40B4-BE49-F238E27FC236}">
                  <a16:creationId xmlns:a16="http://schemas.microsoft.com/office/drawing/2014/main" id="{EBD506E7-49DF-4DAB-AEE1-717E6A9CF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226" y="3063876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Oval 81">
              <a:extLst>
                <a:ext uri="{FF2B5EF4-FFF2-40B4-BE49-F238E27FC236}">
                  <a16:creationId xmlns:a16="http://schemas.microsoft.com/office/drawing/2014/main" id="{AA208E8B-8223-4F94-81AB-C715A0E70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9651" y="3279776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Oval 82">
              <a:extLst>
                <a:ext uri="{FF2B5EF4-FFF2-40B4-BE49-F238E27FC236}">
                  <a16:creationId xmlns:a16="http://schemas.microsoft.com/office/drawing/2014/main" id="{41A3EE6D-F394-4849-BB85-46DD93D54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3288" y="2922588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Oval 83">
              <a:extLst>
                <a:ext uri="{FF2B5EF4-FFF2-40B4-BE49-F238E27FC236}">
                  <a16:creationId xmlns:a16="http://schemas.microsoft.com/office/drawing/2014/main" id="{81BA71C9-5417-4231-A48E-CE963977C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638" y="2638426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Oval 84">
              <a:extLst>
                <a:ext uri="{FF2B5EF4-FFF2-40B4-BE49-F238E27FC236}">
                  <a16:creationId xmlns:a16="http://schemas.microsoft.com/office/drawing/2014/main" id="{DC860E0F-F7C3-4606-B235-3F22037EB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5663" y="2281238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Oval 85">
              <a:extLst>
                <a:ext uri="{FF2B5EF4-FFF2-40B4-BE49-F238E27FC236}">
                  <a16:creationId xmlns:a16="http://schemas.microsoft.com/office/drawing/2014/main" id="{5D05AF72-74EE-4625-87B5-6197C8879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7551" y="1928813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Oval 86">
              <a:extLst>
                <a:ext uri="{FF2B5EF4-FFF2-40B4-BE49-F238E27FC236}">
                  <a16:creationId xmlns:a16="http://schemas.microsoft.com/office/drawing/2014/main" id="{9D91E1CC-7802-4AB5-B367-70279B488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5326" y="3562351"/>
              <a:ext cx="17463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Oval 87">
              <a:extLst>
                <a:ext uri="{FF2B5EF4-FFF2-40B4-BE49-F238E27FC236}">
                  <a16:creationId xmlns:a16="http://schemas.microsoft.com/office/drawing/2014/main" id="{666B1DD4-6ACB-4AA7-9407-4D731AD6B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3926" y="3063876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Oval 88">
              <a:extLst>
                <a:ext uri="{FF2B5EF4-FFF2-40B4-BE49-F238E27FC236}">
                  <a16:creationId xmlns:a16="http://schemas.microsoft.com/office/drawing/2014/main" id="{1BB16BB8-E94E-42BD-979B-BC4E67FCF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251" y="1855788"/>
              <a:ext cx="17463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Oval 89">
              <a:extLst>
                <a:ext uri="{FF2B5EF4-FFF2-40B4-BE49-F238E27FC236}">
                  <a16:creationId xmlns:a16="http://schemas.microsoft.com/office/drawing/2014/main" id="{E49A5AE5-7D7A-4F8C-ACD3-D7719A8DE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1688" y="2071688"/>
              <a:ext cx="17463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Oval 90">
              <a:extLst>
                <a:ext uri="{FF2B5EF4-FFF2-40B4-BE49-F238E27FC236}">
                  <a16:creationId xmlns:a16="http://schemas.microsoft.com/office/drawing/2014/main" id="{760A15CC-2D67-459B-9841-64C0EDCC8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5676" y="2711451"/>
              <a:ext cx="17463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Oval 91">
              <a:extLst>
                <a:ext uri="{FF2B5EF4-FFF2-40B4-BE49-F238E27FC236}">
                  <a16:creationId xmlns:a16="http://schemas.microsoft.com/office/drawing/2014/main" id="{DD0E848F-5163-4061-B960-A1CCA4448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1213" y="2281238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Oval 92">
              <a:extLst>
                <a:ext uri="{FF2B5EF4-FFF2-40B4-BE49-F238E27FC236}">
                  <a16:creationId xmlns:a16="http://schemas.microsoft.com/office/drawing/2014/main" id="{E454854E-3090-4B3B-BB6D-9994A8219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6776" y="2427288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Oval 93">
              <a:extLst>
                <a:ext uri="{FF2B5EF4-FFF2-40B4-BE49-F238E27FC236}">
                  <a16:creationId xmlns:a16="http://schemas.microsoft.com/office/drawing/2014/main" id="{CA973832-E170-4738-A26C-B93FAB743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5426" y="2995613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Oval 94">
              <a:extLst>
                <a:ext uri="{FF2B5EF4-FFF2-40B4-BE49-F238E27FC236}">
                  <a16:creationId xmlns:a16="http://schemas.microsoft.com/office/drawing/2014/main" id="{BFBBBD50-1473-4661-B14F-5F4027672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0901" y="1855788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Oval 95">
              <a:extLst>
                <a:ext uri="{FF2B5EF4-FFF2-40B4-BE49-F238E27FC236}">
                  <a16:creationId xmlns:a16="http://schemas.microsoft.com/office/drawing/2014/main" id="{658D29DD-9361-4D1E-AA48-AD02E0A1A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1" y="2570163"/>
              <a:ext cx="15875" cy="15875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Oval 96">
              <a:extLst>
                <a:ext uri="{FF2B5EF4-FFF2-40B4-BE49-F238E27FC236}">
                  <a16:creationId xmlns:a16="http://schemas.microsoft.com/office/drawing/2014/main" id="{BE12FAE9-FFCD-4100-923C-93E6C859D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263" y="2427288"/>
              <a:ext cx="17463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Oval 97">
              <a:extLst>
                <a:ext uri="{FF2B5EF4-FFF2-40B4-BE49-F238E27FC236}">
                  <a16:creationId xmlns:a16="http://schemas.microsoft.com/office/drawing/2014/main" id="{3B247CCB-AF33-4FF6-ABC9-66CD68B3F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613" y="3562351"/>
              <a:ext cx="15875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Oval 98">
              <a:extLst>
                <a:ext uri="{FF2B5EF4-FFF2-40B4-BE49-F238E27FC236}">
                  <a16:creationId xmlns:a16="http://schemas.microsoft.com/office/drawing/2014/main" id="{CF818792-25F3-4FB5-8CE1-A2FB21EAA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2263" y="3562351"/>
              <a:ext cx="17463" cy="17463"/>
            </a:xfrm>
            <a:prstGeom prst="ellipse">
              <a:avLst/>
            </a:prstGeom>
            <a:noFill/>
            <a:ln w="47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Line 99">
              <a:extLst>
                <a:ext uri="{FF2B5EF4-FFF2-40B4-BE49-F238E27FC236}">
                  <a16:creationId xmlns:a16="http://schemas.microsoft.com/office/drawing/2014/main" id="{4A61E015-E566-47D6-BD4D-297A91B466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5488" y="2233613"/>
              <a:ext cx="2027238" cy="1419225"/>
            </a:xfrm>
            <a:prstGeom prst="line">
              <a:avLst/>
            </a:prstGeom>
            <a:noFill/>
            <a:ln w="6350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8" name="Rectangle 112">
            <a:extLst>
              <a:ext uri="{FF2B5EF4-FFF2-40B4-BE49-F238E27FC236}">
                <a16:creationId xmlns:a16="http://schemas.microsoft.com/office/drawing/2014/main" id="{6B3C2A15-5D99-4C14-8139-B9C13E5E2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2874" y="1162000"/>
            <a:ext cx="3430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(g/dl)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Rectangle 44">
            <a:extLst>
              <a:ext uri="{FF2B5EF4-FFF2-40B4-BE49-F238E27FC236}">
                <a16:creationId xmlns:a16="http://schemas.microsoft.com/office/drawing/2014/main" id="{910EC83A-3F5A-4DAD-8F71-99A655C7B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4849" y="4922201"/>
            <a:ext cx="46326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(mg/dl)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328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23</Words>
  <Application>Microsoft Office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関谷紀貴</dc:creator>
  <cp:lastModifiedBy>関谷紀貴</cp:lastModifiedBy>
  <cp:revision>3</cp:revision>
  <dcterms:created xsi:type="dcterms:W3CDTF">2017-08-02T06:40:14Z</dcterms:created>
  <dcterms:modified xsi:type="dcterms:W3CDTF">2017-09-13T05:17:19Z</dcterms:modified>
</cp:coreProperties>
</file>