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</p:sldIdLst>
  <p:sldSz cx="51120675" cy="35999738"/>
  <p:notesSz cx="6858000" cy="9144000"/>
  <p:defaultTextStyle>
    <a:defPPr>
      <a:defRPr lang="ja-JP"/>
    </a:defPPr>
    <a:lvl1pPr marL="0" algn="l" defTabSz="4915814" rtl="0" eaLnBrk="1" latinLnBrk="0" hangingPunct="1">
      <a:defRPr kumimoji="1" sz="9677" kern="1200">
        <a:solidFill>
          <a:schemeClr val="tx1"/>
        </a:solidFill>
        <a:latin typeface="+mn-lt"/>
        <a:ea typeface="+mn-ea"/>
        <a:cs typeface="+mn-cs"/>
      </a:defRPr>
    </a:lvl1pPr>
    <a:lvl2pPr marL="2457907" algn="l" defTabSz="4915814" rtl="0" eaLnBrk="1" latinLnBrk="0" hangingPunct="1">
      <a:defRPr kumimoji="1" sz="9677" kern="1200">
        <a:solidFill>
          <a:schemeClr val="tx1"/>
        </a:solidFill>
        <a:latin typeface="+mn-lt"/>
        <a:ea typeface="+mn-ea"/>
        <a:cs typeface="+mn-cs"/>
      </a:defRPr>
    </a:lvl2pPr>
    <a:lvl3pPr marL="4915814" algn="l" defTabSz="4915814" rtl="0" eaLnBrk="1" latinLnBrk="0" hangingPunct="1">
      <a:defRPr kumimoji="1" sz="9677" kern="1200">
        <a:solidFill>
          <a:schemeClr val="tx1"/>
        </a:solidFill>
        <a:latin typeface="+mn-lt"/>
        <a:ea typeface="+mn-ea"/>
        <a:cs typeface="+mn-cs"/>
      </a:defRPr>
    </a:lvl3pPr>
    <a:lvl4pPr marL="7373722" algn="l" defTabSz="4915814" rtl="0" eaLnBrk="1" latinLnBrk="0" hangingPunct="1">
      <a:defRPr kumimoji="1" sz="9677" kern="1200">
        <a:solidFill>
          <a:schemeClr val="tx1"/>
        </a:solidFill>
        <a:latin typeface="+mn-lt"/>
        <a:ea typeface="+mn-ea"/>
        <a:cs typeface="+mn-cs"/>
      </a:defRPr>
    </a:lvl4pPr>
    <a:lvl5pPr marL="9831629" algn="l" defTabSz="4915814" rtl="0" eaLnBrk="1" latinLnBrk="0" hangingPunct="1">
      <a:defRPr kumimoji="1" sz="9677" kern="1200">
        <a:solidFill>
          <a:schemeClr val="tx1"/>
        </a:solidFill>
        <a:latin typeface="+mn-lt"/>
        <a:ea typeface="+mn-ea"/>
        <a:cs typeface="+mn-cs"/>
      </a:defRPr>
    </a:lvl5pPr>
    <a:lvl6pPr marL="12289536" algn="l" defTabSz="4915814" rtl="0" eaLnBrk="1" latinLnBrk="0" hangingPunct="1">
      <a:defRPr kumimoji="1" sz="9677" kern="1200">
        <a:solidFill>
          <a:schemeClr val="tx1"/>
        </a:solidFill>
        <a:latin typeface="+mn-lt"/>
        <a:ea typeface="+mn-ea"/>
        <a:cs typeface="+mn-cs"/>
      </a:defRPr>
    </a:lvl6pPr>
    <a:lvl7pPr marL="14747443" algn="l" defTabSz="4915814" rtl="0" eaLnBrk="1" latinLnBrk="0" hangingPunct="1">
      <a:defRPr kumimoji="1" sz="9677" kern="1200">
        <a:solidFill>
          <a:schemeClr val="tx1"/>
        </a:solidFill>
        <a:latin typeface="+mn-lt"/>
        <a:ea typeface="+mn-ea"/>
        <a:cs typeface="+mn-cs"/>
      </a:defRPr>
    </a:lvl7pPr>
    <a:lvl8pPr marL="17205350" algn="l" defTabSz="4915814" rtl="0" eaLnBrk="1" latinLnBrk="0" hangingPunct="1">
      <a:defRPr kumimoji="1" sz="9677" kern="1200">
        <a:solidFill>
          <a:schemeClr val="tx1"/>
        </a:solidFill>
        <a:latin typeface="+mn-lt"/>
        <a:ea typeface="+mn-ea"/>
        <a:cs typeface="+mn-cs"/>
      </a:defRPr>
    </a:lvl8pPr>
    <a:lvl9pPr marL="19663258" algn="l" defTabSz="4915814" rtl="0" eaLnBrk="1" latinLnBrk="0" hangingPunct="1">
      <a:defRPr kumimoji="1" sz="967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26" d="100"/>
          <a:sy n="26" d="100"/>
        </p:scale>
        <p:origin x="492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34051" y="5891626"/>
            <a:ext cx="43452574" cy="12533242"/>
          </a:xfrm>
        </p:spPr>
        <p:txBody>
          <a:bodyPr anchor="b"/>
          <a:lstStyle>
            <a:lvl1pPr algn="ctr">
              <a:defRPr sz="3149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90085" y="18908198"/>
            <a:ext cx="38340506" cy="8691601"/>
          </a:xfrm>
        </p:spPr>
        <p:txBody>
          <a:bodyPr/>
          <a:lstStyle>
            <a:lvl1pPr marL="0" indent="0" algn="ctr">
              <a:buNone/>
              <a:defRPr sz="12598"/>
            </a:lvl1pPr>
            <a:lvl2pPr marL="2399980" indent="0" algn="ctr">
              <a:buNone/>
              <a:defRPr sz="10499"/>
            </a:lvl2pPr>
            <a:lvl3pPr marL="4799960" indent="0" algn="ctr">
              <a:buNone/>
              <a:defRPr sz="9449"/>
            </a:lvl3pPr>
            <a:lvl4pPr marL="7199940" indent="0" algn="ctr">
              <a:buNone/>
              <a:defRPr sz="8399"/>
            </a:lvl4pPr>
            <a:lvl5pPr marL="9599920" indent="0" algn="ctr">
              <a:buNone/>
              <a:defRPr sz="8399"/>
            </a:lvl5pPr>
            <a:lvl6pPr marL="11999900" indent="0" algn="ctr">
              <a:buNone/>
              <a:defRPr sz="8399"/>
            </a:lvl6pPr>
            <a:lvl7pPr marL="14399880" indent="0" algn="ctr">
              <a:buNone/>
              <a:defRPr sz="8399"/>
            </a:lvl7pPr>
            <a:lvl8pPr marL="16799860" indent="0" algn="ctr">
              <a:buNone/>
              <a:defRPr sz="8399"/>
            </a:lvl8pPr>
            <a:lvl9pPr marL="19199840" indent="0" algn="ctr">
              <a:buNone/>
              <a:defRPr sz="8399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17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503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583236" y="1916653"/>
            <a:ext cx="11022896" cy="3050811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14549" y="1916653"/>
            <a:ext cx="32429678" cy="3050811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75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321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7924" y="8974945"/>
            <a:ext cx="44091582" cy="14974888"/>
          </a:xfrm>
        </p:spPr>
        <p:txBody>
          <a:bodyPr anchor="b"/>
          <a:lstStyle>
            <a:lvl1pPr>
              <a:defRPr sz="3149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7924" y="24091502"/>
            <a:ext cx="44091582" cy="7874940"/>
          </a:xfrm>
        </p:spPr>
        <p:txBody>
          <a:bodyPr/>
          <a:lstStyle>
            <a:lvl1pPr marL="0" indent="0">
              <a:buNone/>
              <a:defRPr sz="12598">
                <a:solidFill>
                  <a:schemeClr val="tx1"/>
                </a:solidFill>
              </a:defRPr>
            </a:lvl1pPr>
            <a:lvl2pPr marL="2399980" indent="0">
              <a:buNone/>
              <a:defRPr sz="10499">
                <a:solidFill>
                  <a:schemeClr val="tx1">
                    <a:tint val="75000"/>
                  </a:schemeClr>
                </a:solidFill>
              </a:defRPr>
            </a:lvl2pPr>
            <a:lvl3pPr marL="4799960" indent="0">
              <a:buNone/>
              <a:defRPr sz="9449">
                <a:solidFill>
                  <a:schemeClr val="tx1">
                    <a:tint val="75000"/>
                  </a:schemeClr>
                </a:solidFill>
              </a:defRPr>
            </a:lvl3pPr>
            <a:lvl4pPr marL="7199940" indent="0">
              <a:buNone/>
              <a:defRPr sz="8399">
                <a:solidFill>
                  <a:schemeClr val="tx1">
                    <a:tint val="75000"/>
                  </a:schemeClr>
                </a:solidFill>
              </a:defRPr>
            </a:lvl4pPr>
            <a:lvl5pPr marL="9599920" indent="0">
              <a:buNone/>
              <a:defRPr sz="8399">
                <a:solidFill>
                  <a:schemeClr val="tx1">
                    <a:tint val="75000"/>
                  </a:schemeClr>
                </a:solidFill>
              </a:defRPr>
            </a:lvl5pPr>
            <a:lvl6pPr marL="11999900" indent="0">
              <a:buNone/>
              <a:defRPr sz="8399">
                <a:solidFill>
                  <a:schemeClr val="tx1">
                    <a:tint val="75000"/>
                  </a:schemeClr>
                </a:solidFill>
              </a:defRPr>
            </a:lvl6pPr>
            <a:lvl7pPr marL="14399880" indent="0">
              <a:buNone/>
              <a:defRPr sz="8399">
                <a:solidFill>
                  <a:schemeClr val="tx1">
                    <a:tint val="75000"/>
                  </a:schemeClr>
                </a:solidFill>
              </a:defRPr>
            </a:lvl7pPr>
            <a:lvl8pPr marL="16799860" indent="0">
              <a:buNone/>
              <a:defRPr sz="8399">
                <a:solidFill>
                  <a:schemeClr val="tx1">
                    <a:tint val="75000"/>
                  </a:schemeClr>
                </a:solidFill>
              </a:defRPr>
            </a:lvl8pPr>
            <a:lvl9pPr marL="19199840" indent="0">
              <a:buNone/>
              <a:defRPr sz="8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19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14546" y="9583264"/>
            <a:ext cx="21726287" cy="2284150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79842" y="9583264"/>
            <a:ext cx="21726287" cy="2284150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90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5" y="1916661"/>
            <a:ext cx="44091582" cy="695828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1211" y="8824938"/>
            <a:ext cx="21626438" cy="4324966"/>
          </a:xfrm>
        </p:spPr>
        <p:txBody>
          <a:bodyPr anchor="b"/>
          <a:lstStyle>
            <a:lvl1pPr marL="0" indent="0">
              <a:buNone/>
              <a:defRPr sz="12598" b="1"/>
            </a:lvl1pPr>
            <a:lvl2pPr marL="2399980" indent="0">
              <a:buNone/>
              <a:defRPr sz="10499" b="1"/>
            </a:lvl2pPr>
            <a:lvl3pPr marL="4799960" indent="0">
              <a:buNone/>
              <a:defRPr sz="9449" b="1"/>
            </a:lvl3pPr>
            <a:lvl4pPr marL="7199940" indent="0">
              <a:buNone/>
              <a:defRPr sz="8399" b="1"/>
            </a:lvl4pPr>
            <a:lvl5pPr marL="9599920" indent="0">
              <a:buNone/>
              <a:defRPr sz="8399" b="1"/>
            </a:lvl5pPr>
            <a:lvl6pPr marL="11999900" indent="0">
              <a:buNone/>
              <a:defRPr sz="8399" b="1"/>
            </a:lvl6pPr>
            <a:lvl7pPr marL="14399880" indent="0">
              <a:buNone/>
              <a:defRPr sz="8399" b="1"/>
            </a:lvl7pPr>
            <a:lvl8pPr marL="16799860" indent="0">
              <a:buNone/>
              <a:defRPr sz="8399" b="1"/>
            </a:lvl8pPr>
            <a:lvl9pPr marL="19199840" indent="0">
              <a:buNone/>
              <a:defRPr sz="8399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1211" y="13149904"/>
            <a:ext cx="21626438" cy="193415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879845" y="8824938"/>
            <a:ext cx="21732945" cy="4324966"/>
          </a:xfrm>
        </p:spPr>
        <p:txBody>
          <a:bodyPr anchor="b"/>
          <a:lstStyle>
            <a:lvl1pPr marL="0" indent="0">
              <a:buNone/>
              <a:defRPr sz="12598" b="1"/>
            </a:lvl1pPr>
            <a:lvl2pPr marL="2399980" indent="0">
              <a:buNone/>
              <a:defRPr sz="10499" b="1"/>
            </a:lvl2pPr>
            <a:lvl3pPr marL="4799960" indent="0">
              <a:buNone/>
              <a:defRPr sz="9449" b="1"/>
            </a:lvl3pPr>
            <a:lvl4pPr marL="7199940" indent="0">
              <a:buNone/>
              <a:defRPr sz="8399" b="1"/>
            </a:lvl4pPr>
            <a:lvl5pPr marL="9599920" indent="0">
              <a:buNone/>
              <a:defRPr sz="8399" b="1"/>
            </a:lvl5pPr>
            <a:lvl6pPr marL="11999900" indent="0">
              <a:buNone/>
              <a:defRPr sz="8399" b="1"/>
            </a:lvl6pPr>
            <a:lvl7pPr marL="14399880" indent="0">
              <a:buNone/>
              <a:defRPr sz="8399" b="1"/>
            </a:lvl7pPr>
            <a:lvl8pPr marL="16799860" indent="0">
              <a:buNone/>
              <a:defRPr sz="8399" b="1"/>
            </a:lvl8pPr>
            <a:lvl9pPr marL="19199840" indent="0">
              <a:buNone/>
              <a:defRPr sz="8399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879845" y="13149904"/>
            <a:ext cx="21732945" cy="193415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558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44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316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5" y="2399982"/>
            <a:ext cx="16487748" cy="8399939"/>
          </a:xfrm>
        </p:spPr>
        <p:txBody>
          <a:bodyPr anchor="b"/>
          <a:lstStyle>
            <a:lvl1pPr>
              <a:defRPr sz="1679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32945" y="5183304"/>
            <a:ext cx="25879842" cy="25583147"/>
          </a:xfrm>
        </p:spPr>
        <p:txBody>
          <a:bodyPr/>
          <a:lstStyle>
            <a:lvl1pPr>
              <a:defRPr sz="16798"/>
            </a:lvl1pPr>
            <a:lvl2pPr>
              <a:defRPr sz="14698"/>
            </a:lvl2pPr>
            <a:lvl3pPr>
              <a:defRPr sz="12598"/>
            </a:lvl3pPr>
            <a:lvl4pPr>
              <a:defRPr sz="10499"/>
            </a:lvl4pPr>
            <a:lvl5pPr>
              <a:defRPr sz="10499"/>
            </a:lvl5pPr>
            <a:lvl6pPr>
              <a:defRPr sz="10499"/>
            </a:lvl6pPr>
            <a:lvl7pPr>
              <a:defRPr sz="10499"/>
            </a:lvl7pPr>
            <a:lvl8pPr>
              <a:defRPr sz="10499"/>
            </a:lvl8pPr>
            <a:lvl9pPr>
              <a:defRPr sz="1049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1205" y="10799922"/>
            <a:ext cx="16487748" cy="20008190"/>
          </a:xfrm>
        </p:spPr>
        <p:txBody>
          <a:bodyPr/>
          <a:lstStyle>
            <a:lvl1pPr marL="0" indent="0">
              <a:buNone/>
              <a:defRPr sz="8399"/>
            </a:lvl1pPr>
            <a:lvl2pPr marL="2399980" indent="0">
              <a:buNone/>
              <a:defRPr sz="7349"/>
            </a:lvl2pPr>
            <a:lvl3pPr marL="4799960" indent="0">
              <a:buNone/>
              <a:defRPr sz="6299"/>
            </a:lvl3pPr>
            <a:lvl4pPr marL="7199940" indent="0">
              <a:buNone/>
              <a:defRPr sz="5249"/>
            </a:lvl4pPr>
            <a:lvl5pPr marL="9599920" indent="0">
              <a:buNone/>
              <a:defRPr sz="5249"/>
            </a:lvl5pPr>
            <a:lvl6pPr marL="11999900" indent="0">
              <a:buNone/>
              <a:defRPr sz="5249"/>
            </a:lvl6pPr>
            <a:lvl7pPr marL="14399880" indent="0">
              <a:buNone/>
              <a:defRPr sz="5249"/>
            </a:lvl7pPr>
            <a:lvl8pPr marL="16799860" indent="0">
              <a:buNone/>
              <a:defRPr sz="5249"/>
            </a:lvl8pPr>
            <a:lvl9pPr marL="19199840" indent="0">
              <a:buNone/>
              <a:defRPr sz="524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035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5" y="2399982"/>
            <a:ext cx="16487748" cy="8399939"/>
          </a:xfrm>
        </p:spPr>
        <p:txBody>
          <a:bodyPr anchor="b"/>
          <a:lstStyle>
            <a:lvl1pPr>
              <a:defRPr sz="1679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32945" y="5183304"/>
            <a:ext cx="25879842" cy="25583147"/>
          </a:xfrm>
        </p:spPr>
        <p:txBody>
          <a:bodyPr anchor="t"/>
          <a:lstStyle>
            <a:lvl1pPr marL="0" indent="0">
              <a:buNone/>
              <a:defRPr sz="16798"/>
            </a:lvl1pPr>
            <a:lvl2pPr marL="2399980" indent="0">
              <a:buNone/>
              <a:defRPr sz="14698"/>
            </a:lvl2pPr>
            <a:lvl3pPr marL="4799960" indent="0">
              <a:buNone/>
              <a:defRPr sz="12598"/>
            </a:lvl3pPr>
            <a:lvl4pPr marL="7199940" indent="0">
              <a:buNone/>
              <a:defRPr sz="10499"/>
            </a:lvl4pPr>
            <a:lvl5pPr marL="9599920" indent="0">
              <a:buNone/>
              <a:defRPr sz="10499"/>
            </a:lvl5pPr>
            <a:lvl6pPr marL="11999900" indent="0">
              <a:buNone/>
              <a:defRPr sz="10499"/>
            </a:lvl6pPr>
            <a:lvl7pPr marL="14399880" indent="0">
              <a:buNone/>
              <a:defRPr sz="10499"/>
            </a:lvl7pPr>
            <a:lvl8pPr marL="16799860" indent="0">
              <a:buNone/>
              <a:defRPr sz="10499"/>
            </a:lvl8pPr>
            <a:lvl9pPr marL="19199840" indent="0">
              <a:buNone/>
              <a:defRPr sz="1049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1205" y="10799922"/>
            <a:ext cx="16487748" cy="20008190"/>
          </a:xfrm>
        </p:spPr>
        <p:txBody>
          <a:bodyPr/>
          <a:lstStyle>
            <a:lvl1pPr marL="0" indent="0">
              <a:buNone/>
              <a:defRPr sz="8399"/>
            </a:lvl1pPr>
            <a:lvl2pPr marL="2399980" indent="0">
              <a:buNone/>
              <a:defRPr sz="7349"/>
            </a:lvl2pPr>
            <a:lvl3pPr marL="4799960" indent="0">
              <a:buNone/>
              <a:defRPr sz="6299"/>
            </a:lvl3pPr>
            <a:lvl4pPr marL="7199940" indent="0">
              <a:buNone/>
              <a:defRPr sz="5249"/>
            </a:lvl4pPr>
            <a:lvl5pPr marL="9599920" indent="0">
              <a:buNone/>
              <a:defRPr sz="5249"/>
            </a:lvl5pPr>
            <a:lvl6pPr marL="11999900" indent="0">
              <a:buNone/>
              <a:defRPr sz="5249"/>
            </a:lvl6pPr>
            <a:lvl7pPr marL="14399880" indent="0">
              <a:buNone/>
              <a:defRPr sz="5249"/>
            </a:lvl7pPr>
            <a:lvl8pPr marL="16799860" indent="0">
              <a:buNone/>
              <a:defRPr sz="5249"/>
            </a:lvl8pPr>
            <a:lvl9pPr marL="19199840" indent="0">
              <a:buNone/>
              <a:defRPr sz="524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9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4547" y="1916661"/>
            <a:ext cx="44091582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4547" y="9583264"/>
            <a:ext cx="44091582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14546" y="33366432"/>
            <a:ext cx="1150215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2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B95F3-59A4-4B8D-8E1A-C68FB74820C2}" type="datetimeFigureOut">
              <a:rPr kumimoji="1" lang="ja-JP" altLang="en-US" smtClean="0"/>
              <a:t>2017/8/2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33724" y="33366432"/>
            <a:ext cx="17253228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2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03977" y="33366432"/>
            <a:ext cx="1150215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2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FB30B-516A-43E5-9355-D0FC0E2F5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99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4799960" rtl="0" eaLnBrk="1" latinLnBrk="0" hangingPunct="1">
        <a:lnSpc>
          <a:spcPct val="90000"/>
        </a:lnSpc>
        <a:spcBef>
          <a:spcPct val="0"/>
        </a:spcBef>
        <a:buNone/>
        <a:defRPr kumimoji="1" sz="230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99990" indent="-1199990" algn="l" defTabSz="4799960" rtl="0" eaLnBrk="1" latinLnBrk="0" hangingPunct="1">
        <a:lnSpc>
          <a:spcPct val="90000"/>
        </a:lnSpc>
        <a:spcBef>
          <a:spcPts val="5249"/>
        </a:spcBef>
        <a:buFont typeface="Arial" panose="020B0604020202020204" pitchFamily="34" charset="0"/>
        <a:buChar char="•"/>
        <a:defRPr kumimoji="1" sz="14698" kern="1200">
          <a:solidFill>
            <a:schemeClr val="tx1"/>
          </a:solidFill>
          <a:latin typeface="+mn-lt"/>
          <a:ea typeface="+mn-ea"/>
          <a:cs typeface="+mn-cs"/>
        </a:defRPr>
      </a:lvl1pPr>
      <a:lvl2pPr marL="3599970" indent="-1199990" algn="l" defTabSz="4799960" rtl="0" eaLnBrk="1" latinLnBrk="0" hangingPunct="1">
        <a:lnSpc>
          <a:spcPct val="90000"/>
        </a:lnSpc>
        <a:spcBef>
          <a:spcPts val="2625"/>
        </a:spcBef>
        <a:buFont typeface="Arial" panose="020B0604020202020204" pitchFamily="34" charset="0"/>
        <a:buChar char="•"/>
        <a:defRPr kumimoji="1" sz="12598" kern="1200">
          <a:solidFill>
            <a:schemeClr val="tx1"/>
          </a:solidFill>
          <a:latin typeface="+mn-lt"/>
          <a:ea typeface="+mn-ea"/>
          <a:cs typeface="+mn-cs"/>
        </a:defRPr>
      </a:lvl2pPr>
      <a:lvl3pPr marL="5999950" indent="-1199990" algn="l" defTabSz="4799960" rtl="0" eaLnBrk="1" latinLnBrk="0" hangingPunct="1">
        <a:lnSpc>
          <a:spcPct val="90000"/>
        </a:lnSpc>
        <a:spcBef>
          <a:spcPts val="2625"/>
        </a:spcBef>
        <a:buFont typeface="Arial" panose="020B0604020202020204" pitchFamily="34" charset="0"/>
        <a:buChar char="•"/>
        <a:defRPr kumimoji="1" sz="10499" kern="1200">
          <a:solidFill>
            <a:schemeClr val="tx1"/>
          </a:solidFill>
          <a:latin typeface="+mn-lt"/>
          <a:ea typeface="+mn-ea"/>
          <a:cs typeface="+mn-cs"/>
        </a:defRPr>
      </a:lvl3pPr>
      <a:lvl4pPr marL="8399930" indent="-1199990" algn="l" defTabSz="4799960" rtl="0" eaLnBrk="1" latinLnBrk="0" hangingPunct="1">
        <a:lnSpc>
          <a:spcPct val="90000"/>
        </a:lnSpc>
        <a:spcBef>
          <a:spcPts val="2625"/>
        </a:spcBef>
        <a:buFont typeface="Arial" panose="020B0604020202020204" pitchFamily="34" charset="0"/>
        <a:buChar char="•"/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4pPr>
      <a:lvl5pPr marL="10799910" indent="-1199990" algn="l" defTabSz="4799960" rtl="0" eaLnBrk="1" latinLnBrk="0" hangingPunct="1">
        <a:lnSpc>
          <a:spcPct val="90000"/>
        </a:lnSpc>
        <a:spcBef>
          <a:spcPts val="2625"/>
        </a:spcBef>
        <a:buFont typeface="Arial" panose="020B0604020202020204" pitchFamily="34" charset="0"/>
        <a:buChar char="•"/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5pPr>
      <a:lvl6pPr marL="13199890" indent="-1199990" algn="l" defTabSz="4799960" rtl="0" eaLnBrk="1" latinLnBrk="0" hangingPunct="1">
        <a:lnSpc>
          <a:spcPct val="90000"/>
        </a:lnSpc>
        <a:spcBef>
          <a:spcPts val="2625"/>
        </a:spcBef>
        <a:buFont typeface="Arial" panose="020B0604020202020204" pitchFamily="34" charset="0"/>
        <a:buChar char="•"/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6pPr>
      <a:lvl7pPr marL="15599870" indent="-1199990" algn="l" defTabSz="4799960" rtl="0" eaLnBrk="1" latinLnBrk="0" hangingPunct="1">
        <a:lnSpc>
          <a:spcPct val="90000"/>
        </a:lnSpc>
        <a:spcBef>
          <a:spcPts val="2625"/>
        </a:spcBef>
        <a:buFont typeface="Arial" panose="020B0604020202020204" pitchFamily="34" charset="0"/>
        <a:buChar char="•"/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7pPr>
      <a:lvl8pPr marL="17999850" indent="-1199990" algn="l" defTabSz="4799960" rtl="0" eaLnBrk="1" latinLnBrk="0" hangingPunct="1">
        <a:lnSpc>
          <a:spcPct val="90000"/>
        </a:lnSpc>
        <a:spcBef>
          <a:spcPts val="2625"/>
        </a:spcBef>
        <a:buFont typeface="Arial" panose="020B0604020202020204" pitchFamily="34" charset="0"/>
        <a:buChar char="•"/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8pPr>
      <a:lvl9pPr marL="20399830" indent="-1199990" algn="l" defTabSz="4799960" rtl="0" eaLnBrk="1" latinLnBrk="0" hangingPunct="1">
        <a:lnSpc>
          <a:spcPct val="90000"/>
        </a:lnSpc>
        <a:spcBef>
          <a:spcPts val="2625"/>
        </a:spcBef>
        <a:buFont typeface="Arial" panose="020B0604020202020204" pitchFamily="34" charset="0"/>
        <a:buChar char="•"/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99960" rtl="0" eaLnBrk="1" latinLnBrk="0" hangingPunct="1"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1pPr>
      <a:lvl2pPr marL="2399980" algn="l" defTabSz="4799960" rtl="0" eaLnBrk="1" latinLnBrk="0" hangingPunct="1"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2pPr>
      <a:lvl3pPr marL="4799960" algn="l" defTabSz="4799960" rtl="0" eaLnBrk="1" latinLnBrk="0" hangingPunct="1"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3pPr>
      <a:lvl4pPr marL="7199940" algn="l" defTabSz="4799960" rtl="0" eaLnBrk="1" latinLnBrk="0" hangingPunct="1"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4pPr>
      <a:lvl5pPr marL="9599920" algn="l" defTabSz="4799960" rtl="0" eaLnBrk="1" latinLnBrk="0" hangingPunct="1"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5pPr>
      <a:lvl6pPr marL="11999900" algn="l" defTabSz="4799960" rtl="0" eaLnBrk="1" latinLnBrk="0" hangingPunct="1"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6pPr>
      <a:lvl7pPr marL="14399880" algn="l" defTabSz="4799960" rtl="0" eaLnBrk="1" latinLnBrk="0" hangingPunct="1"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7pPr>
      <a:lvl8pPr marL="16799860" algn="l" defTabSz="4799960" rtl="0" eaLnBrk="1" latinLnBrk="0" hangingPunct="1"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8pPr>
      <a:lvl9pPr marL="19199840" algn="l" defTabSz="4799960" rtl="0" eaLnBrk="1" latinLnBrk="0" hangingPunct="1"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437401" y="12652720"/>
            <a:ext cx="3637888" cy="113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80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4</a:t>
            </a:r>
          </a:p>
        </p:txBody>
      </p:sp>
      <p:sp>
        <p:nvSpPr>
          <p:cNvPr id="292" name="テキスト ボックス 291"/>
          <p:cNvSpPr txBox="1"/>
          <p:nvPr/>
        </p:nvSpPr>
        <p:spPr>
          <a:xfrm>
            <a:off x="30435060" y="12652720"/>
            <a:ext cx="3496805" cy="113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80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</a:t>
            </a:r>
            <a:r>
              <a:rPr lang="en-US" altLang="ja-JP" sz="6803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ja-JP" altLang="en-US" sz="680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" name="テキスト ボックス 347"/>
          <p:cNvSpPr txBox="1"/>
          <p:nvPr/>
        </p:nvSpPr>
        <p:spPr>
          <a:xfrm>
            <a:off x="17340649" y="12652720"/>
            <a:ext cx="3829051" cy="113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80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</a:t>
            </a:r>
            <a:r>
              <a:rPr lang="en-US" altLang="ja-JP" sz="6803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ja-JP" altLang="en-US" sz="680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3197224" y="12652720"/>
            <a:ext cx="3637888" cy="113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80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7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437401" y="24341565"/>
            <a:ext cx="3637888" cy="113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80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8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3450897" y="717316"/>
            <a:ext cx="3519718" cy="113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80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3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6870066" y="24341565"/>
            <a:ext cx="3637888" cy="113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80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9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387479" y="963875"/>
            <a:ext cx="3737732" cy="113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80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1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4260772" y="963875"/>
            <a:ext cx="3737732" cy="113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80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2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00" y="2310532"/>
            <a:ext cx="10604239" cy="892495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3165" y="2055911"/>
            <a:ext cx="10495182" cy="9303838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09043" y="1875613"/>
            <a:ext cx="12031236" cy="9664435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19916" y="2905151"/>
            <a:ext cx="11766771" cy="7832844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02626" y="13880500"/>
            <a:ext cx="11418287" cy="9285716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59725" y="13792860"/>
            <a:ext cx="11075499" cy="9460995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989257" y="25506668"/>
            <a:ext cx="11399506" cy="9928816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4434" y="13892380"/>
            <a:ext cx="11278570" cy="9452426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29646294" y="24341565"/>
            <a:ext cx="4033031" cy="113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80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</a:t>
            </a:r>
            <a:r>
              <a:rPr lang="en-US" altLang="ja-JP" sz="6803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altLang="ja-JP" sz="680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197249" y="14116901"/>
            <a:ext cx="10565953" cy="9003383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3596" y="26477547"/>
            <a:ext cx="10645498" cy="8712151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619916" y="26527181"/>
            <a:ext cx="10859659" cy="866251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-111971"/>
            <a:ext cx="696697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</a:t>
            </a:r>
            <a:r>
              <a:rPr lang="en-US" altLang="ja-JP" sz="8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r>
              <a:rPr lang="en-US" altLang="ja-JP" sz="8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5487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340</TotalTime>
  <Words>23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Chokaku2B</dc:creator>
  <cp:lastModifiedBy>Chokaku2B</cp:lastModifiedBy>
  <cp:revision>39</cp:revision>
  <dcterms:created xsi:type="dcterms:W3CDTF">2016-07-26T02:29:07Z</dcterms:created>
  <dcterms:modified xsi:type="dcterms:W3CDTF">2017-08-02T05:39:51Z</dcterms:modified>
</cp:coreProperties>
</file>