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8197" autoAdjust="0"/>
  </p:normalViewPr>
  <p:slideViewPr>
    <p:cSldViewPr snapToGrid="0" snapToObjects="1" showGuides="1">
      <p:cViewPr>
        <p:scale>
          <a:sx n="126" d="100"/>
          <a:sy n="126" d="100"/>
        </p:scale>
        <p:origin x="4376" y="92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42515-4CAD-C546-8549-4F68C4A75BA1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62932-A0C6-AC4D-A5FC-123830F1D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60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0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0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97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35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28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61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1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41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67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79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87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9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52" y="991482"/>
            <a:ext cx="6159514" cy="583948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49352" y="7114784"/>
            <a:ext cx="6159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b="1" dirty="0">
                <a:latin typeface="Times New Roman" charset="0"/>
                <a:ea typeface="Times New Roman" charset="0"/>
                <a:cs typeface="Times New Roman" charset="0"/>
              </a:rPr>
              <a:t>Fig. </a:t>
            </a:r>
            <a:r>
              <a:rPr lang="en-US" altLang="ja-JP" sz="1200" b="1" dirty="0" smtClean="0">
                <a:latin typeface="Times New Roman" charset="0"/>
                <a:ea typeface="Times New Roman" charset="0"/>
                <a:cs typeface="Times New Roman" charset="0"/>
              </a:rPr>
              <a:t>S2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Correlation 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analysis of HFD-induced changes in the expression levels of Cpt2, Acot2, Ucp1, Acot11, Acox1 and </a:t>
            </a:r>
            <a:r>
              <a:rPr lang="en-US" altLang="ja-JP" sz="1200" dirty="0" err="1" smtClean="0">
                <a:latin typeface="Times New Roman" charset="0"/>
                <a:ea typeface="Times New Roman" charset="0"/>
                <a:cs typeface="Times New Roman" charset="0"/>
              </a:rPr>
              <a:t>Ppar</a:t>
            </a:r>
            <a:r>
              <a:rPr lang="en-US" altLang="ja-JP" sz="1200" dirty="0" err="1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in mouse BAT. The data shown in Fig. 3 were used for analysis. Expression levels of the proteins in BAT of C57BL/6J mice fed a HFD for 2, 4 and 20 weeks (black, red and blue circles, respectively) were normalized into relative values to their respective basal levels, plotted on a scatter chart and assessed by Spearman rank correlation analysis. Correlation coefficient 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ja-JP" sz="1200" dirty="0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and probability (</a:t>
            </a:r>
            <a:r>
              <a:rPr lang="en-US" altLang="ja-JP" sz="1200" i="1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 are shown with approximate lines depicted. Values of </a:t>
            </a:r>
            <a:r>
              <a:rPr lang="en-US" altLang="ja-JP" sz="1200" i="1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&lt; 0.05 were considered to indicate statistical significance.</a:t>
            </a:r>
            <a:endParaRPr lang="ja-JP" altLang="ja-JP" sz="1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endParaRPr kumimoji="1"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 65"/>
          <p:cNvSpPr>
            <a:spLocks noChangeArrowheads="1"/>
          </p:cNvSpPr>
          <p:nvPr/>
        </p:nvSpPr>
        <p:spPr bwMode="auto">
          <a:xfrm>
            <a:off x="3012059" y="402813"/>
            <a:ext cx="83388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charset="0"/>
                <a:ea typeface="Arial" charset="0"/>
                <a:cs typeface="Arial" charset="0"/>
              </a:rPr>
              <a:t>Fig.</a:t>
            </a:r>
            <a:r>
              <a:rPr lang="ja-JP" altLang="en-US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600" dirty="0" smtClean="0">
                <a:latin typeface="Arial" charset="0"/>
                <a:ea typeface="Arial" charset="0"/>
                <a:cs typeface="Arial" charset="0"/>
              </a:rPr>
              <a:t>S2</a:t>
            </a:r>
            <a:endParaRPr lang="ja-JP" alt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13065</TotalTime>
  <Words>126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ＭＳ Ｐゴシック</vt:lpstr>
      <vt:lpstr>Symbol</vt:lpstr>
      <vt:lpstr>Times New Roman</vt:lpstr>
      <vt:lpstr>Yu Gothic</vt:lpstr>
      <vt:lpstr>Arial</vt:lpstr>
      <vt:lpstr>ホワイト</vt:lpstr>
      <vt:lpstr>PowerPoint プレゼンテーション</vt:lpstr>
    </vt:vector>
  </TitlesOfParts>
  <Company>東京薬科大学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大友 隆之</dc:creator>
  <cp:lastModifiedBy>大友隆之</cp:lastModifiedBy>
  <cp:revision>388</cp:revision>
  <cp:lastPrinted>2016-06-28T10:38:18Z</cp:lastPrinted>
  <dcterms:created xsi:type="dcterms:W3CDTF">2016-01-11T01:13:07Z</dcterms:created>
  <dcterms:modified xsi:type="dcterms:W3CDTF">2017-02-27T10:14:38Z</dcterms:modified>
</cp:coreProperties>
</file>