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6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60" autoAdjust="0"/>
    <p:restoredTop sz="98197" autoAdjust="0"/>
  </p:normalViewPr>
  <p:slideViewPr>
    <p:cSldViewPr snapToGrid="0" snapToObjects="1" showGuides="1">
      <p:cViewPr>
        <p:scale>
          <a:sx n="237" d="100"/>
          <a:sy n="237" d="100"/>
        </p:scale>
        <p:origin x="2216" y="-16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42515-4CAD-C546-8549-4F68C4A75BA1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62932-A0C6-AC4D-A5FC-123830F1D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600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60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605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97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35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286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614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512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341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6676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79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871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642DB-1C00-7C41-B42F-CBBF9BFBB9E4}" type="datetimeFigureOut">
              <a:rPr kumimoji="1" lang="ja-JP" altLang="en-US" smtClean="0"/>
              <a:t>2017/2/27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9ECAF-BA19-E949-893A-C6ED79CB78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79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025114"/>
            <a:ext cx="6578600" cy="12827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23558" y="2930614"/>
            <a:ext cx="64820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200" b="1" dirty="0">
                <a:latin typeface="Times New Roman" charset="0"/>
                <a:ea typeface="Times New Roman" charset="0"/>
                <a:cs typeface="Times New Roman" charset="0"/>
              </a:rPr>
              <a:t>Fig. </a:t>
            </a:r>
            <a:r>
              <a:rPr lang="en-US" altLang="ja-JP" sz="1200" b="1" dirty="0" smtClean="0">
                <a:latin typeface="Times New Roman" charset="0"/>
                <a:ea typeface="Times New Roman" charset="0"/>
                <a:cs typeface="Times New Roman" charset="0"/>
              </a:rPr>
              <a:t>S3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ja-JP" sz="1200" dirty="0" smtClean="0">
                <a:latin typeface="Times New Roman" charset="0"/>
                <a:ea typeface="Times New Roman" charset="0"/>
                <a:cs typeface="Times New Roman" charset="0"/>
              </a:rPr>
              <a:t>Changes 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in expression levels of Cpt2 (A), Acot2 and Acot1 (B) in liver of mice after </a:t>
            </a:r>
            <a:r>
              <a:rPr lang="en-US" altLang="ja-JP" sz="1200" dirty="0" err="1">
                <a:latin typeface="Times New Roman" charset="0"/>
                <a:ea typeface="Times New Roman" charset="0"/>
                <a:cs typeface="Times New Roman" charset="0"/>
              </a:rPr>
              <a:t>PPAR</a:t>
            </a:r>
            <a:r>
              <a:rPr lang="en-US" altLang="ja-JP" sz="1200" dirty="0" err="1">
                <a:latin typeface="Symbol" charset="2"/>
                <a:ea typeface="Symbol" charset="2"/>
                <a:cs typeface="Symbol" charset="2"/>
              </a:rPr>
              <a:t>a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 agonist administration. After 1 week of acclimatization [baseline (BL)], C57BL/6J mice were fed a LFD (2L) or HFD for 2 weeks (2H). A group of mice were treated with Wy-14,643 for 2 weeks (</a:t>
            </a:r>
            <a:r>
              <a:rPr lang="en-US" altLang="ja-JP" sz="1200" dirty="0" err="1">
                <a:latin typeface="Times New Roman" charset="0"/>
                <a:ea typeface="Times New Roman" charset="0"/>
                <a:cs typeface="Times New Roman" charset="0"/>
              </a:rPr>
              <a:t>Wy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) and maintained on the LFD. Representative western blots (20 µg protein/lane) are shown for Cpt2 (65 </a:t>
            </a:r>
            <a:r>
              <a:rPr lang="en-US" altLang="ja-JP" sz="1200" dirty="0" err="1">
                <a:latin typeface="Times New Roman" charset="0"/>
                <a:ea typeface="Times New Roman" charset="0"/>
                <a:cs typeface="Times New Roman" charset="0"/>
              </a:rPr>
              <a:t>kDa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), Acot2 (45 </a:t>
            </a:r>
            <a:r>
              <a:rPr lang="en-US" altLang="ja-JP" sz="1200" dirty="0" err="1">
                <a:latin typeface="Times New Roman" charset="0"/>
                <a:ea typeface="Times New Roman" charset="0"/>
                <a:cs typeface="Times New Roman" charset="0"/>
              </a:rPr>
              <a:t>KDa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) and Acot1 (46 </a:t>
            </a:r>
            <a:r>
              <a:rPr lang="en-US" altLang="ja-JP" sz="1200" dirty="0" err="1">
                <a:latin typeface="Times New Roman" charset="0"/>
                <a:ea typeface="Times New Roman" charset="0"/>
                <a:cs typeface="Times New Roman" charset="0"/>
              </a:rPr>
              <a:t>kDa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) in liver of mice. Note that anti-Acot2 antibody </a:t>
            </a:r>
            <a:r>
              <a:rPr lang="en-US" altLang="ja-JP" sz="1200" dirty="0" err="1">
                <a:latin typeface="Times New Roman" charset="0"/>
                <a:ea typeface="Times New Roman" charset="0"/>
                <a:cs typeface="Times New Roman" charset="0"/>
              </a:rPr>
              <a:t>crossreacts</a:t>
            </a:r>
            <a:r>
              <a:rPr lang="en-US" altLang="ja-JP" sz="1200" dirty="0">
                <a:latin typeface="Times New Roman" charset="0"/>
                <a:ea typeface="Times New Roman" charset="0"/>
                <a:cs typeface="Times New Roman" charset="0"/>
              </a:rPr>
              <a:t> with Acot1. Arrowheads indicated the position of Acot2 and Acot1</a:t>
            </a:r>
            <a:r>
              <a:rPr lang="en-US" altLang="ja-JP" sz="12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kumimoji="1" lang="ja-JP" alt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3" name="Rectangle 65"/>
          <p:cNvSpPr>
            <a:spLocks noChangeArrowheads="1"/>
          </p:cNvSpPr>
          <p:nvPr/>
        </p:nvSpPr>
        <p:spPr bwMode="auto">
          <a:xfrm>
            <a:off x="3012059" y="402813"/>
            <a:ext cx="83388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al" charset="0"/>
                <a:ea typeface="Arial" charset="0"/>
                <a:cs typeface="Arial" charset="0"/>
              </a:rPr>
              <a:t>Fig.</a:t>
            </a:r>
            <a:r>
              <a:rPr lang="ja-JP" altLang="en-US" sz="16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ja-JP" sz="1600" dirty="0" smtClean="0">
                <a:latin typeface="Arial" charset="0"/>
                <a:ea typeface="Arial" charset="0"/>
                <a:cs typeface="Arial" charset="0"/>
              </a:rPr>
              <a:t>S3</a:t>
            </a:r>
            <a:endParaRPr lang="ja-JP" alt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0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13355</TotalTime>
  <Words>126</Words>
  <Application>Microsoft Macintosh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Calibri</vt:lpstr>
      <vt:lpstr>ＭＳ Ｐゴシック</vt:lpstr>
      <vt:lpstr>Symbol</vt:lpstr>
      <vt:lpstr>Times New Roman</vt:lpstr>
      <vt:lpstr>Yu Gothic</vt:lpstr>
      <vt:lpstr>Arial</vt:lpstr>
      <vt:lpstr>ホワイト</vt:lpstr>
      <vt:lpstr>PowerPoint プレゼンテーション</vt:lpstr>
    </vt:vector>
  </TitlesOfParts>
  <Company>東京薬科大学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大友 隆之</dc:creator>
  <cp:lastModifiedBy>大友隆之</cp:lastModifiedBy>
  <cp:revision>391</cp:revision>
  <cp:lastPrinted>2016-06-28T10:38:18Z</cp:lastPrinted>
  <dcterms:created xsi:type="dcterms:W3CDTF">2016-01-11T01:13:07Z</dcterms:created>
  <dcterms:modified xsi:type="dcterms:W3CDTF">2017-02-27T09:38:36Z</dcterms:modified>
</cp:coreProperties>
</file>