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63" r:id="rId3"/>
    <p:sldId id="276" r:id="rId4"/>
    <p:sldId id="268" r:id="rId5"/>
    <p:sldId id="277" r:id="rId6"/>
    <p:sldId id="266" r:id="rId7"/>
    <p:sldId id="278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4" autoAdjust="0"/>
    <p:restoredTop sz="94641" autoAdjust="0"/>
  </p:normalViewPr>
  <p:slideViewPr>
    <p:cSldViewPr snapToGrid="0">
      <p:cViewPr>
        <p:scale>
          <a:sx n="94" d="100"/>
          <a:sy n="94" d="100"/>
        </p:scale>
        <p:origin x="-224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printerSettings" Target="printerSettings/printerSettings1.bin"/>
   <Relationship Id="rId11" Type="http://schemas.openxmlformats.org/officeDocument/2006/relationships/presProps" Target="presProps.xml"/>
   <Relationship Id="rId12" Type="http://schemas.openxmlformats.org/officeDocument/2006/relationships/viewProps" Target="viewProps.xml"/>
   <Relationship Id="rId13" Type="http://schemas.openxmlformats.org/officeDocument/2006/relationships/theme" Target="theme/theme1.xml"/>
   <Relationship Id="rId14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slide" Target="slides/slide6.xml"/>
   <Relationship Id="rId8" Type="http://schemas.openxmlformats.org/officeDocument/2006/relationships/slide" Target="slides/slide7.xml"/>
   <Relationship Id="rId9" Type="http://schemas.openxmlformats.org/officeDocument/2006/relationships/notesMaster" Target="notesMasters/notesMaster1.xml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C2A46-72C4-4F43-A13B-4C09475CE15F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0E77F-CF28-4CF5-A0DB-697E37EA7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4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03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96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66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97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80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83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329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 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69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935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981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1891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2928C-CABE-4AF5-9439-7ADDC1AC32D6}" type="datetimeFigureOut">
              <a:rPr kumimoji="1" lang="ja-JP" altLang="en-US" smtClean="0"/>
              <a:t>17/04/26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6F38C-51B2-4DE7-93CC-68A96217E9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50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emf"/>
   <Relationship Id="rId3" Type="http://schemas.openxmlformats.org/officeDocument/2006/relationships/image" Target="../media/image2.emf"/>
   <Relationship Id="rId4" Type="http://schemas.openxmlformats.org/officeDocument/2006/relationships/image" Target="../media/image3.emf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4.emf"/>
   <Relationship Id="rId3" Type="http://schemas.openxmlformats.org/officeDocument/2006/relationships/image" Target="../media/image5.emf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6.emf"/>
   <Relationship Id="rId3" Type="http://schemas.openxmlformats.org/officeDocument/2006/relationships/image" Target="../media/image7.emf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8.emf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9.emf"/>
</Relationships>
</file>

<file path=ppt/slides/_rels/slide6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image" Target="../media/image10.emf"/>
</Relationships>
</file>

<file path=ppt/slides/_rels/slide7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1.emf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l="19428" t="-50306" r="-5748" b="119875"/>
          <a:stretch/>
        </p:blipFill>
        <p:spPr>
          <a:xfrm>
            <a:off x="1229016" y="-2879407"/>
            <a:ext cx="4390224" cy="3006407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158204" y="42115"/>
            <a:ext cx="4060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Arial"/>
                <a:cs typeface="Arial"/>
              </a:rPr>
              <a:t>Supplemental Fig. 1</a:t>
            </a:r>
            <a:endParaRPr kumimoji="1" lang="ja-JP" altLang="en-US" sz="3200" b="1" dirty="0">
              <a:latin typeface="Arial"/>
              <a:cs typeface="Arial"/>
            </a:endParaRPr>
          </a:p>
        </p:txBody>
      </p:sp>
      <p:sp>
        <p:nvSpPr>
          <p:cNvPr id="3124" name="Rectangle 1651"/>
          <p:cNvSpPr>
            <a:spLocks noChangeArrowheads="1"/>
          </p:cNvSpPr>
          <p:nvPr/>
        </p:nvSpPr>
        <p:spPr bwMode="auto">
          <a:xfrm rot="16200000">
            <a:off x="212726" y="5300663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" name="図形グループ 12"/>
          <p:cNvGrpSpPr/>
          <p:nvPr/>
        </p:nvGrpSpPr>
        <p:grpSpPr>
          <a:xfrm>
            <a:off x="94577" y="1389807"/>
            <a:ext cx="12038312" cy="4466814"/>
            <a:chOff x="94577" y="1389807"/>
            <a:chExt cx="12038312" cy="4466814"/>
          </a:xfrm>
        </p:grpSpPr>
        <p:pic>
          <p:nvPicPr>
            <p:cNvPr id="21" name="図 20"/>
            <p:cNvPicPr>
              <a:picLocks noChangeAspect="1"/>
            </p:cNvPicPr>
            <p:nvPr/>
          </p:nvPicPr>
          <p:blipFill rotWithShape="1">
            <a:blip r:embed="rId3"/>
            <a:srcRect r="4719"/>
            <a:stretch/>
          </p:blipFill>
          <p:spPr>
            <a:xfrm>
              <a:off x="4472145" y="1742786"/>
              <a:ext cx="7660744" cy="4113835"/>
            </a:xfrm>
            <a:prstGeom prst="rect">
              <a:avLst/>
            </a:prstGeom>
          </p:spPr>
        </p:pic>
        <p:pic>
          <p:nvPicPr>
            <p:cNvPr id="22" name="図 21"/>
            <p:cNvPicPr>
              <a:picLocks noChangeAspect="1"/>
            </p:cNvPicPr>
            <p:nvPr/>
          </p:nvPicPr>
          <p:blipFill rotWithShape="1">
            <a:blip r:embed="rId4"/>
            <a:srcRect l="3254" r="13550"/>
            <a:stretch/>
          </p:blipFill>
          <p:spPr>
            <a:xfrm>
              <a:off x="94577" y="1985966"/>
              <a:ext cx="4491464" cy="3404513"/>
            </a:xfrm>
            <a:prstGeom prst="rect">
              <a:avLst/>
            </a:prstGeom>
          </p:spPr>
        </p:pic>
        <p:sp>
          <p:nvSpPr>
            <p:cNvPr id="23" name="テキスト ボックス 22"/>
            <p:cNvSpPr txBox="1"/>
            <p:nvPr/>
          </p:nvSpPr>
          <p:spPr>
            <a:xfrm>
              <a:off x="9518526" y="1389807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D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7099389" y="3579439"/>
              <a:ext cx="37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F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4492033" y="3579439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E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9454295" y="3579439"/>
              <a:ext cx="4240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G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142097" y="1513118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A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4477104" y="1389807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B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7048791" y="1389807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C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0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158204" y="28605"/>
            <a:ext cx="4060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Arial"/>
                <a:cs typeface="Arial"/>
              </a:rPr>
              <a:t>Supplemental Fig. 2</a:t>
            </a:r>
            <a:endParaRPr kumimoji="1" lang="ja-JP" altLang="en-US" sz="3200" b="1" dirty="0">
              <a:latin typeface="Arial"/>
              <a:cs typeface="Arial"/>
            </a:endParaRPr>
          </a:p>
        </p:txBody>
      </p:sp>
      <p:grpSp>
        <p:nvGrpSpPr>
          <p:cNvPr id="5" name="図形グループ 4"/>
          <p:cNvGrpSpPr/>
          <p:nvPr/>
        </p:nvGrpSpPr>
        <p:grpSpPr>
          <a:xfrm>
            <a:off x="94578" y="1264024"/>
            <a:ext cx="12024800" cy="4539875"/>
            <a:chOff x="94578" y="1264024"/>
            <a:chExt cx="12024800" cy="4539875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2"/>
            <a:srcRect r="5046"/>
            <a:stretch/>
          </p:blipFill>
          <p:spPr>
            <a:xfrm>
              <a:off x="4665521" y="1675236"/>
              <a:ext cx="7453857" cy="4128663"/>
            </a:xfrm>
            <a:prstGeom prst="rect">
              <a:avLst/>
            </a:prstGeom>
          </p:spPr>
        </p:pic>
        <p:pic>
          <p:nvPicPr>
            <p:cNvPr id="3" name="図 2"/>
            <p:cNvPicPr>
              <a:picLocks noChangeAspect="1"/>
            </p:cNvPicPr>
            <p:nvPr/>
          </p:nvPicPr>
          <p:blipFill rotWithShape="1">
            <a:blip r:embed="rId3"/>
            <a:srcRect l="1836" r="12687"/>
            <a:stretch/>
          </p:blipFill>
          <p:spPr>
            <a:xfrm>
              <a:off x="94578" y="1924528"/>
              <a:ext cx="4607584" cy="3465951"/>
            </a:xfrm>
            <a:prstGeom prst="rect">
              <a:avLst/>
            </a:prstGeom>
          </p:spPr>
        </p:pic>
        <p:sp>
          <p:nvSpPr>
            <p:cNvPr id="22" name="テキスト ボックス 21"/>
            <p:cNvSpPr txBox="1"/>
            <p:nvPr/>
          </p:nvSpPr>
          <p:spPr>
            <a:xfrm>
              <a:off x="9491505" y="1264024"/>
              <a:ext cx="4120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D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7117122" y="3561290"/>
              <a:ext cx="37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F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4658076" y="3561290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E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9506250" y="3561290"/>
              <a:ext cx="4240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G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34810" y="1556653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A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4716991" y="1264024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B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7069502" y="1264024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C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3316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158204" y="28605"/>
            <a:ext cx="4060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Arial"/>
                <a:cs typeface="Arial"/>
              </a:rPr>
              <a:t>Supplemental Fig. 3</a:t>
            </a:r>
            <a:endParaRPr kumimoji="1" lang="ja-JP" altLang="en-US" sz="3200" b="1" dirty="0">
              <a:latin typeface="Arial"/>
              <a:cs typeface="Arial"/>
            </a:endParaRPr>
          </a:p>
        </p:txBody>
      </p:sp>
      <p:grpSp>
        <p:nvGrpSpPr>
          <p:cNvPr id="4" name="図形グループ 3"/>
          <p:cNvGrpSpPr/>
          <p:nvPr/>
        </p:nvGrpSpPr>
        <p:grpSpPr>
          <a:xfrm>
            <a:off x="80766" y="1090178"/>
            <a:ext cx="12038610" cy="4475401"/>
            <a:chOff x="80766" y="1090178"/>
            <a:chExt cx="12038610" cy="4475401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2"/>
            <a:srcRect l="1128" r="4951"/>
            <a:stretch/>
          </p:blipFill>
          <p:spPr>
            <a:xfrm>
              <a:off x="4823432" y="1490998"/>
              <a:ext cx="7295944" cy="4074581"/>
            </a:xfrm>
            <a:prstGeom prst="rect">
              <a:avLst/>
            </a:prstGeom>
          </p:spPr>
        </p:pic>
        <p:pic>
          <p:nvPicPr>
            <p:cNvPr id="3" name="図 2"/>
            <p:cNvPicPr>
              <a:picLocks noChangeAspect="1"/>
            </p:cNvPicPr>
            <p:nvPr/>
          </p:nvPicPr>
          <p:blipFill rotWithShape="1">
            <a:blip r:embed="rId3"/>
            <a:srcRect l="1980" r="12875"/>
            <a:stretch/>
          </p:blipFill>
          <p:spPr>
            <a:xfrm>
              <a:off x="81066" y="1838175"/>
              <a:ext cx="4755877" cy="3525284"/>
            </a:xfrm>
            <a:prstGeom prst="rect">
              <a:avLst/>
            </a:prstGeom>
          </p:spPr>
        </p:pic>
        <p:sp>
          <p:nvSpPr>
            <p:cNvPr id="14" name="テキスト ボックス 13"/>
            <p:cNvSpPr txBox="1"/>
            <p:nvPr/>
          </p:nvSpPr>
          <p:spPr>
            <a:xfrm>
              <a:off x="9582371" y="1090178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D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7194722" y="3345130"/>
              <a:ext cx="37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F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750068" y="3345130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E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9573805" y="3345130"/>
              <a:ext cx="4240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G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80766" y="1381023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A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4741577" y="1090178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B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7177590" y="1090178"/>
              <a:ext cx="4069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latin typeface="Arial"/>
                  <a:ea typeface="Arial Unicode MS" panose="020B0604020202020204" pitchFamily="50" charset="-128"/>
                  <a:cs typeface="Arial"/>
                </a:rPr>
                <a:t>C</a:t>
              </a:r>
              <a:endParaRPr kumimoji="1" lang="ja-JP" altLang="en-US" sz="2400" b="1" dirty="0">
                <a:latin typeface="Arial"/>
                <a:ea typeface="Arial Unicode MS" panose="020B0604020202020204" pitchFamily="50" charset="-128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5750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r="7705"/>
          <a:stretch/>
        </p:blipFill>
        <p:spPr>
          <a:xfrm>
            <a:off x="1612899" y="160992"/>
            <a:ext cx="8993246" cy="664803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7981780" y="6090220"/>
            <a:ext cx="4060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Arial"/>
                <a:cs typeface="Arial"/>
              </a:rPr>
              <a:t>Supplemental Fig. 4</a:t>
            </a:r>
            <a:endParaRPr kumimoji="1" lang="ja-JP" altLang="en-US" sz="3200" b="1" dirty="0"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050414" y="49103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B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719984" y="49103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A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719984" y="3488593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C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8963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58204" y="69135"/>
            <a:ext cx="4060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Arial"/>
                <a:cs typeface="Arial"/>
              </a:rPr>
              <a:t>Supplemental Fig. 5</a:t>
            </a:r>
            <a:endParaRPr kumimoji="1" lang="ja-JP" altLang="en-US" sz="3200" b="1" dirty="0">
              <a:latin typeface="Arial"/>
              <a:cs typeface="Arial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r="4397"/>
          <a:stretch/>
        </p:blipFill>
        <p:spPr>
          <a:xfrm>
            <a:off x="1499722" y="779412"/>
            <a:ext cx="10281881" cy="602384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727022" y="508500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A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255329" y="513266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B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551958" y="499868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C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807134" y="4082887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D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256880" y="4069943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E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637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58204" y="55625"/>
            <a:ext cx="4060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Arial"/>
                <a:cs typeface="Arial"/>
              </a:rPr>
              <a:t>Supplemental Fig. 6</a:t>
            </a:r>
            <a:endParaRPr kumimoji="1" lang="ja-JP" altLang="en-US" sz="3200" b="1" dirty="0">
              <a:latin typeface="Arial"/>
              <a:cs typeface="Arial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r="5273"/>
          <a:stretch/>
        </p:blipFill>
        <p:spPr>
          <a:xfrm>
            <a:off x="1447799" y="716029"/>
            <a:ext cx="10017237" cy="6067532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713511" y="508500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A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120219" y="513266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B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362804" y="499868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C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847667" y="3920767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D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135281" y="3907823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Arial"/>
                <a:ea typeface="Arial Unicode MS" panose="020B0604020202020204" pitchFamily="50" charset="-128"/>
                <a:cs typeface="Arial"/>
              </a:rPr>
              <a:t>E</a:t>
            </a:r>
            <a:endParaRPr kumimoji="1" lang="ja-JP" altLang="en-US" sz="2400" b="1" dirty="0">
              <a:latin typeface="Arial"/>
              <a:ea typeface="Arial Unicode MS" panose="020B0604020202020204" pitchFamily="50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075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1867" r="6717"/>
          <a:stretch/>
        </p:blipFill>
        <p:spPr>
          <a:xfrm>
            <a:off x="3161577" y="685454"/>
            <a:ext cx="8241716" cy="6096605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58204" y="69135"/>
            <a:ext cx="4060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Arial"/>
                <a:cs typeface="Arial"/>
              </a:rPr>
              <a:t>Supplemental Fig. 7</a:t>
            </a:r>
            <a:endParaRPr kumimoji="1" lang="ja-JP" altLang="en-US" sz="3200" b="1" dirty="0"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817952" y="59080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A</a:t>
            </a:r>
            <a:endParaRPr kumimoji="1" lang="ja-JP" altLang="en-US" sz="24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52281" y="59080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B</a:t>
            </a:r>
            <a:endParaRPr kumimoji="1" lang="ja-JP" altLang="en-US" sz="24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817952" y="353131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C</a:t>
            </a:r>
            <a:endParaRPr kumimoji="1" lang="ja-JP" altLang="en-US" sz="24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052281" y="353131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D</a:t>
            </a:r>
            <a:endParaRPr kumimoji="1" lang="ja-JP" altLang="en-US" sz="24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53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66</Words>
  <Application>Microsoft Macintosh PowerPoint</Application>
  <PresentationFormat>ユーザー設定</PresentationFormat>
  <Paragraphs>45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  <Company/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