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328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533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035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4484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008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710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4407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4296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486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2546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03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63B20-4B1F-4ECC-A7AF-91CCA66C0118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321E4-6F42-44FB-BB85-F34855F4F8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736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403648" y="5229201"/>
            <a:ext cx="633670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b="1" dirty="0" err="1" smtClean="0"/>
              <a:t>Triton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insoluble</a:t>
            </a:r>
            <a:r>
              <a:rPr lang="it-IT" sz="1400" b="1" dirty="0" smtClean="0"/>
              <a:t>/</a:t>
            </a:r>
            <a:r>
              <a:rPr lang="it-IT" sz="1400" b="1" dirty="0" err="1" smtClean="0"/>
              <a:t>soluble</a:t>
            </a:r>
            <a:r>
              <a:rPr lang="it-IT" sz="1400" b="1" dirty="0" smtClean="0"/>
              <a:t> membrane </a:t>
            </a:r>
            <a:r>
              <a:rPr lang="it-IT" sz="1400" b="1" dirty="0" err="1" smtClean="0"/>
              <a:t>partitioning</a:t>
            </a:r>
            <a:r>
              <a:rPr lang="it-IT" sz="1400" b="1" dirty="0" smtClean="0"/>
              <a:t>. </a:t>
            </a:r>
            <a:r>
              <a:rPr lang="it-IT" sz="1300" dirty="0" err="1" smtClean="0"/>
              <a:t>Two</a:t>
            </a:r>
            <a:r>
              <a:rPr lang="it-IT" sz="1300" dirty="0" smtClean="0"/>
              <a:t> </a:t>
            </a:r>
            <a:r>
              <a:rPr lang="it-IT" sz="1300" dirty="0" err="1" smtClean="0"/>
              <a:t>independent</a:t>
            </a:r>
            <a:r>
              <a:rPr lang="it-IT" sz="1300" dirty="0" smtClean="0"/>
              <a:t> </a:t>
            </a:r>
            <a:r>
              <a:rPr lang="it-IT" sz="1300" dirty="0" err="1" smtClean="0"/>
              <a:t>preparations</a:t>
            </a:r>
            <a:r>
              <a:rPr lang="it-IT" sz="1300" dirty="0" smtClean="0"/>
              <a:t> of </a:t>
            </a:r>
            <a:r>
              <a:rPr lang="it-IT" sz="1300" dirty="0" err="1" smtClean="0"/>
              <a:t>young</a:t>
            </a:r>
            <a:r>
              <a:rPr lang="it-IT" sz="1300" dirty="0" smtClean="0"/>
              <a:t> </a:t>
            </a:r>
            <a:r>
              <a:rPr lang="it-IT" sz="1300" dirty="0" err="1" smtClean="0"/>
              <a:t>gametocytes</a:t>
            </a:r>
            <a:r>
              <a:rPr lang="it-IT" sz="1300" dirty="0" smtClean="0"/>
              <a:t> (YGA and B), </a:t>
            </a:r>
            <a:r>
              <a:rPr lang="it-IT" sz="1300" dirty="0" err="1" smtClean="0"/>
              <a:t>not</a:t>
            </a:r>
            <a:r>
              <a:rPr lang="it-IT" sz="1300" dirty="0" smtClean="0"/>
              <a:t> </a:t>
            </a:r>
            <a:r>
              <a:rPr lang="it-IT" sz="1300" dirty="0" err="1" smtClean="0"/>
              <a:t>competent</a:t>
            </a:r>
            <a:r>
              <a:rPr lang="it-IT" sz="1300" dirty="0" smtClean="0"/>
              <a:t> to </a:t>
            </a:r>
            <a:r>
              <a:rPr lang="it-IT" sz="1300" dirty="0" err="1" smtClean="0"/>
              <a:t>undergo</a:t>
            </a:r>
            <a:r>
              <a:rPr lang="it-IT" sz="1300" dirty="0" smtClean="0"/>
              <a:t> </a:t>
            </a:r>
            <a:r>
              <a:rPr lang="it-IT" sz="1300" dirty="0" err="1" smtClean="0"/>
              <a:t>gametogenesis</a:t>
            </a:r>
            <a:r>
              <a:rPr lang="it-IT" sz="1300" dirty="0" smtClean="0"/>
              <a:t>, </a:t>
            </a:r>
            <a:r>
              <a:rPr lang="it-IT" sz="1300" dirty="0" err="1" smtClean="0"/>
              <a:t>were</a:t>
            </a:r>
            <a:r>
              <a:rPr lang="it-IT" sz="1300" dirty="0" smtClean="0"/>
              <a:t> </a:t>
            </a:r>
            <a:r>
              <a:rPr lang="it-IT" sz="1300" dirty="0" err="1" smtClean="0"/>
              <a:t>prepared</a:t>
            </a:r>
            <a:r>
              <a:rPr lang="it-IT" sz="1300" dirty="0" smtClean="0"/>
              <a:t>  and </a:t>
            </a:r>
            <a:r>
              <a:rPr lang="it-IT" sz="1300" dirty="0" err="1"/>
              <a:t>T</a:t>
            </a:r>
            <a:r>
              <a:rPr lang="it-IT" sz="1300" dirty="0" err="1" smtClean="0"/>
              <a:t>riton</a:t>
            </a:r>
            <a:r>
              <a:rPr lang="it-IT" sz="1300" dirty="0" smtClean="0"/>
              <a:t> </a:t>
            </a:r>
            <a:r>
              <a:rPr lang="it-IT" sz="1300" dirty="0" err="1" smtClean="0"/>
              <a:t>soluble</a:t>
            </a:r>
            <a:r>
              <a:rPr lang="it-IT" sz="1300" dirty="0" smtClean="0"/>
              <a:t> (S) and </a:t>
            </a:r>
            <a:r>
              <a:rPr lang="it-IT" sz="1300" dirty="0" err="1" smtClean="0"/>
              <a:t>insoluble</a:t>
            </a:r>
            <a:r>
              <a:rPr lang="it-IT" sz="1300" dirty="0" smtClean="0"/>
              <a:t> (I) </a:t>
            </a:r>
            <a:r>
              <a:rPr lang="it-IT" sz="1300" dirty="0" err="1" smtClean="0"/>
              <a:t>fractions</a:t>
            </a:r>
            <a:r>
              <a:rPr lang="it-IT" sz="1300" dirty="0" smtClean="0"/>
              <a:t> </a:t>
            </a:r>
            <a:r>
              <a:rPr lang="it-IT" sz="1300" dirty="0" err="1" smtClean="0"/>
              <a:t>analyzed</a:t>
            </a:r>
            <a:r>
              <a:rPr lang="it-IT" sz="1300" dirty="0" smtClean="0"/>
              <a:t> by WB to </a:t>
            </a:r>
            <a:r>
              <a:rPr lang="it-IT" sz="1300" dirty="0" err="1" smtClean="0"/>
              <a:t>verify</a:t>
            </a:r>
            <a:r>
              <a:rPr lang="it-IT" sz="1300" dirty="0" smtClean="0"/>
              <a:t> DRM </a:t>
            </a:r>
            <a:r>
              <a:rPr lang="it-IT" sz="1300" dirty="0" err="1" smtClean="0"/>
              <a:t>association</a:t>
            </a:r>
            <a:r>
              <a:rPr lang="it-IT" sz="1300" dirty="0" smtClean="0"/>
              <a:t> of </a:t>
            </a:r>
            <a:r>
              <a:rPr lang="it-IT" sz="1300" dirty="0" err="1" smtClean="0"/>
              <a:t>selected</a:t>
            </a:r>
            <a:r>
              <a:rPr lang="it-IT" sz="1300" dirty="0" smtClean="0"/>
              <a:t> </a:t>
            </a:r>
            <a:r>
              <a:rPr lang="it-IT" sz="1300" dirty="0" err="1" smtClean="0"/>
              <a:t>proteins</a:t>
            </a:r>
            <a:r>
              <a:rPr lang="it-IT" sz="1300" dirty="0" smtClean="0"/>
              <a:t>. </a:t>
            </a:r>
            <a:endParaRPr lang="it-IT" sz="13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" b="4409"/>
          <a:stretch/>
        </p:blipFill>
        <p:spPr>
          <a:xfrm>
            <a:off x="1181698" y="404664"/>
            <a:ext cx="664576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690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47</Words>
  <Application>Microsoft Office PowerPoint</Application>
  <PresentationFormat>Presentazione su schermo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Ponzi Marta</dc:creator>
  <cp:lastModifiedBy>Ponzi Marta</cp:lastModifiedBy>
  <cp:revision>5</cp:revision>
  <dcterms:created xsi:type="dcterms:W3CDTF">2017-07-24T16:48:27Z</dcterms:created>
  <dcterms:modified xsi:type="dcterms:W3CDTF">2017-08-04T09:47:49Z</dcterms:modified>
</cp:coreProperties>
</file>