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778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87FC0-87D9-4030-9A56-1EFCB173F6C3}" type="datetimeFigureOut">
              <a:rPr lang="it-IT" smtClean="0"/>
              <a:t>28/12/2016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046E-5F9D-4522-9279-3C0184E770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9413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87FC0-87D9-4030-9A56-1EFCB173F6C3}" type="datetimeFigureOut">
              <a:rPr lang="it-IT" smtClean="0"/>
              <a:t>28/12/2016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046E-5F9D-4522-9279-3C0184E770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5093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87FC0-87D9-4030-9A56-1EFCB173F6C3}" type="datetimeFigureOut">
              <a:rPr lang="it-IT" smtClean="0"/>
              <a:t>28/12/2016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046E-5F9D-4522-9279-3C0184E770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728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87FC0-87D9-4030-9A56-1EFCB173F6C3}" type="datetimeFigureOut">
              <a:rPr lang="it-IT" smtClean="0"/>
              <a:t>28/12/2016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046E-5F9D-4522-9279-3C0184E770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72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87FC0-87D9-4030-9A56-1EFCB173F6C3}" type="datetimeFigureOut">
              <a:rPr lang="it-IT" smtClean="0"/>
              <a:t>28/12/2016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046E-5F9D-4522-9279-3C0184E770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454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87FC0-87D9-4030-9A56-1EFCB173F6C3}" type="datetimeFigureOut">
              <a:rPr lang="it-IT" smtClean="0"/>
              <a:t>28/12/2016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046E-5F9D-4522-9279-3C0184E770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9732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87FC0-87D9-4030-9A56-1EFCB173F6C3}" type="datetimeFigureOut">
              <a:rPr lang="it-IT" smtClean="0"/>
              <a:t>28/12/2016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046E-5F9D-4522-9279-3C0184E770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6013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87FC0-87D9-4030-9A56-1EFCB173F6C3}" type="datetimeFigureOut">
              <a:rPr lang="it-IT" smtClean="0"/>
              <a:t>28/12/2016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046E-5F9D-4522-9279-3C0184E770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7808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87FC0-87D9-4030-9A56-1EFCB173F6C3}" type="datetimeFigureOut">
              <a:rPr lang="it-IT" smtClean="0"/>
              <a:t>28/12/2016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046E-5F9D-4522-9279-3C0184E770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5458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87FC0-87D9-4030-9A56-1EFCB173F6C3}" type="datetimeFigureOut">
              <a:rPr lang="it-IT" smtClean="0"/>
              <a:t>28/12/2016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046E-5F9D-4522-9279-3C0184E770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8880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87FC0-87D9-4030-9A56-1EFCB173F6C3}" type="datetimeFigureOut">
              <a:rPr lang="it-IT" smtClean="0"/>
              <a:t>28/12/2016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046E-5F9D-4522-9279-3C0184E770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1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87FC0-87D9-4030-9A56-1EFCB173F6C3}" type="datetimeFigureOut">
              <a:rPr lang="it-IT" smtClean="0"/>
              <a:t>28/12/2016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B046E-5F9D-4522-9279-3C0184E770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167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-1332656" y="-26624"/>
            <a:ext cx="9715929" cy="6884624"/>
            <a:chOff x="-1332656" y="-26624"/>
            <a:chExt cx="9715929" cy="6884624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32656" y="2898000"/>
              <a:ext cx="6402230" cy="3960000"/>
            </a:xfrm>
            <a:prstGeom prst="rect">
              <a:avLst/>
            </a:prstGeom>
          </p:spPr>
        </p:pic>
        <p:grpSp>
          <p:nvGrpSpPr>
            <p:cNvPr id="3" name="Gruppo 2"/>
            <p:cNvGrpSpPr/>
            <p:nvPr/>
          </p:nvGrpSpPr>
          <p:grpSpPr>
            <a:xfrm>
              <a:off x="-372749" y="-26624"/>
              <a:ext cx="8756022" cy="6191624"/>
              <a:chOff x="-372749" y="-26624"/>
              <a:chExt cx="8756022" cy="6191624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1920" y="404664"/>
                <a:ext cx="4531353" cy="28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22551" y="3429000"/>
                <a:ext cx="4528687" cy="273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" name="Immagine 7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72749" y="-26624"/>
                <a:ext cx="4933383" cy="3240000"/>
              </a:xfrm>
              <a:prstGeom prst="rect">
                <a:avLst/>
              </a:prstGeom>
            </p:spPr>
          </p:pic>
          <p:sp>
            <p:nvSpPr>
              <p:cNvPr id="2" name="CasellaDiTesto 1"/>
              <p:cNvSpPr txBox="1"/>
              <p:nvPr/>
            </p:nvSpPr>
            <p:spPr>
              <a:xfrm>
                <a:off x="59110" y="96887"/>
                <a:ext cx="212917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dirty="0" err="1" smtClean="0"/>
                  <a:t>Gametocyte</a:t>
                </a:r>
                <a:r>
                  <a:rPr lang="it-IT" sz="1400" dirty="0" smtClean="0"/>
                  <a:t> DRM network</a:t>
                </a:r>
                <a:endParaRPr lang="it-IT" sz="1400" dirty="0"/>
              </a:p>
            </p:txBody>
          </p:sp>
          <p:sp>
            <p:nvSpPr>
              <p:cNvPr id="9" name="CasellaDiTesto 8"/>
              <p:cNvSpPr txBox="1"/>
              <p:nvPr/>
            </p:nvSpPr>
            <p:spPr>
              <a:xfrm>
                <a:off x="59110" y="2917050"/>
                <a:ext cx="21009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dirty="0" err="1" smtClean="0"/>
                  <a:t>Trophozoite</a:t>
                </a:r>
                <a:r>
                  <a:rPr lang="it-IT" sz="1400" dirty="0" smtClean="0"/>
                  <a:t> DRM network</a:t>
                </a:r>
                <a:endParaRPr lang="it-IT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37475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6</Words>
  <Application>Microsoft Office PowerPoint</Application>
  <PresentationFormat>Presentazione su schermo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Pizzi Elisabetta</dc:creator>
  <cp:lastModifiedBy>Ponzi Marta</cp:lastModifiedBy>
  <cp:revision>6</cp:revision>
  <dcterms:created xsi:type="dcterms:W3CDTF">2016-12-12T15:13:04Z</dcterms:created>
  <dcterms:modified xsi:type="dcterms:W3CDTF">2016-12-28T14:56:08Z</dcterms:modified>
</cp:coreProperties>
</file>