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revisionInfo.xml" ContentType="application/vnd.ms-powerpoint.revisioninfo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89" autoAdjust="0"/>
    <p:restoredTop sz="94660"/>
  </p:normalViewPr>
  <p:slideViewPr>
    <p:cSldViewPr snapToGrid="0">
      <p:cViewPr varScale="1">
        <p:scale>
          <a:sx n="74" d="100"/>
          <a:sy n="74" d="100"/>
        </p:scale>
        <p:origin x="372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microsoft.com/office/2015/10/relationships/revisionInfo" Target="revisionInfo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972503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6867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6732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11895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7321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85446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4640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94193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61445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37468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213315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FDA4B5-338B-422A-9880-FF021735663C}" type="datetimeFigureOut">
              <a:rPr lang="en-US" smtClean="0"/>
              <a:t>8/11/2017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5CF5C3-F7E5-46CC-9228-BFA9283D7B6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502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48294" y="501370"/>
            <a:ext cx="6096000" cy="382905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0156"/>
          <a:stretch/>
        </p:blipFill>
        <p:spPr>
          <a:xfrm>
            <a:off x="2923056" y="4533547"/>
            <a:ext cx="6096000" cy="14119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05915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xmlns="" id="{B2B147EE-77DB-47A7-BEB0-3C6E6B92CB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79157" y="1477628"/>
            <a:ext cx="4433685" cy="39027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4647152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991673" y="669701"/>
            <a:ext cx="10827131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u="sng" dirty="0" smtClean="0"/>
              <a:t>Figure S2.</a:t>
            </a:r>
            <a:r>
              <a:rPr lang="en-US" b="1" u="sng" dirty="0"/>
              <a:t> </a:t>
            </a:r>
            <a:r>
              <a:rPr lang="en-US" b="1" dirty="0"/>
              <a:t>Testing </a:t>
            </a:r>
            <a:r>
              <a:rPr lang="en-US" b="1" dirty="0" err="1"/>
              <a:t>tagmentation</a:t>
            </a:r>
            <a:r>
              <a:rPr lang="en-US" b="1" dirty="0"/>
              <a:t> efficiency on circular DNA substrates of different length. </a:t>
            </a:r>
            <a:endParaRPr lang="en-US" b="1" dirty="0" smtClean="0"/>
          </a:p>
          <a:p>
            <a:r>
              <a:rPr lang="en-US" dirty="0" smtClean="0"/>
              <a:t>A </a:t>
            </a:r>
            <a:r>
              <a:rPr lang="en-US" dirty="0"/>
              <a:t>3-kbp plasmid DNA (derived from pGEM5Zf+) and 412-bp circular DNA molecules were fragmented using </a:t>
            </a:r>
            <a:endParaRPr lang="en-US" dirty="0" smtClean="0"/>
          </a:p>
          <a:p>
            <a:r>
              <a:rPr lang="en-US" dirty="0" err="1" smtClean="0"/>
              <a:t>Nextera</a:t>
            </a:r>
            <a:r>
              <a:rPr lang="en-US" dirty="0" smtClean="0"/>
              <a:t>-XT </a:t>
            </a:r>
            <a:r>
              <a:rPr lang="en-US" dirty="0" err="1"/>
              <a:t>tagmentase</a:t>
            </a:r>
            <a:r>
              <a:rPr lang="en-US" dirty="0"/>
              <a:t>.  This graph provides a position-by-position summary of aligned reads.  The orange arrow </a:t>
            </a:r>
            <a:endParaRPr lang="en-US" dirty="0" smtClean="0"/>
          </a:p>
          <a:p>
            <a:r>
              <a:rPr lang="en-US" dirty="0" smtClean="0"/>
              <a:t>indicates </a:t>
            </a:r>
            <a:r>
              <a:rPr lang="en-US" dirty="0"/>
              <a:t>a read length of a singly-</a:t>
            </a:r>
            <a:r>
              <a:rPr lang="en-US" dirty="0" err="1"/>
              <a:t>tagmented</a:t>
            </a:r>
            <a:r>
              <a:rPr lang="en-US" dirty="0"/>
              <a:t> circle, 421 </a:t>
            </a:r>
            <a:r>
              <a:rPr lang="en-US" dirty="0" err="1"/>
              <a:t>bp</a:t>
            </a:r>
            <a:r>
              <a:rPr lang="en-US" dirty="0"/>
              <a:t> (412 </a:t>
            </a:r>
            <a:r>
              <a:rPr lang="en-US" dirty="0" err="1"/>
              <a:t>bp</a:t>
            </a:r>
            <a:r>
              <a:rPr lang="en-US" dirty="0"/>
              <a:t> + 9 </a:t>
            </a:r>
            <a:r>
              <a:rPr lang="en-US" dirty="0" err="1"/>
              <a:t>bp</a:t>
            </a:r>
            <a:r>
              <a:rPr lang="en-US" dirty="0"/>
              <a:t> duplication)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714545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3</Words>
  <Application>Microsoft Office PowerPoint</Application>
  <PresentationFormat>Widescreen</PresentationFormat>
  <Paragraphs>4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Massa Shoura</dc:creator>
  <cp:lastModifiedBy>Sarah Wolper</cp:lastModifiedBy>
  <cp:revision>4</cp:revision>
  <dcterms:created xsi:type="dcterms:W3CDTF">2016-12-16T15:31:38Z</dcterms:created>
  <dcterms:modified xsi:type="dcterms:W3CDTF">2017-08-11T11:20:40Z</dcterms:modified>
</cp:coreProperties>
</file>