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714" y="-1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25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2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9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1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6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3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10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5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5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4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77317-DEFB-43C9-B63F-9D1A16D761F0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CD6A5-F378-4729-B33F-088E63600A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7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15114" y="-1419"/>
            <a:ext cx="9128886" cy="6864184"/>
            <a:chOff x="15114" y="-1419"/>
            <a:chExt cx="9128886" cy="6864184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14" y="-1419"/>
              <a:ext cx="9125712" cy="5876544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15114" y="5924046"/>
              <a:ext cx="912888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err="1" smtClean="0"/>
                <a:t>Suppl</a:t>
              </a:r>
              <a:r>
                <a:rPr lang="en-US" sz="1100" b="1" dirty="0" smtClean="0"/>
                <a:t> </a:t>
              </a:r>
              <a:r>
                <a:rPr lang="en-US" sz="1100" b="1" dirty="0"/>
                <a:t>Figure </a:t>
              </a:r>
              <a:r>
                <a:rPr lang="en-US" sz="1100" b="1" dirty="0" smtClean="0"/>
                <a:t>S1</a:t>
              </a:r>
              <a:r>
                <a:rPr lang="en-US" sz="1100" b="1" dirty="0"/>
                <a:t>: Genome-wide coverage segmentation derived from resequencing data from four mapping parents across the 19 chromosomes of the </a:t>
              </a:r>
              <a:r>
                <a:rPr lang="en-US" sz="1100" b="1" i="1" dirty="0"/>
                <a:t>B. napus</a:t>
              </a:r>
              <a:r>
                <a:rPr lang="en-US" sz="1100" b="1" dirty="0"/>
                <a:t> A and C subgenomes.</a:t>
              </a:r>
              <a:r>
                <a:rPr lang="en-US" sz="1100" dirty="0"/>
                <a:t> The images show segments indicated either as putatively duplicated (blue) or putatively deleted (red) identified by applying a segmentation algorithm on genome-wide resequencing data.</a:t>
              </a:r>
              <a:r>
                <a:rPr lang="en-US" sz="1100" b="1" dirty="0"/>
                <a:t> </a:t>
              </a:r>
              <a:r>
                <a:rPr lang="en-US" sz="1100" dirty="0"/>
                <a:t>Regions where a large putative segmental deletion (&gt;500kb) matches a corresponding putative segmental duplication of the homoeologous segment are marked with black arrows as putative homoeologous exchanges (HE). Centromere positions are displayed according to Mason et al. (2013).</a:t>
              </a:r>
              <a:r>
                <a:rPr lang="en-US" sz="1100" b="1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37357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JLU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AS</dc:creator>
  <cp:lastModifiedBy>AS</cp:lastModifiedBy>
  <cp:revision>2</cp:revision>
  <dcterms:created xsi:type="dcterms:W3CDTF">2017-02-20T11:36:32Z</dcterms:created>
  <dcterms:modified xsi:type="dcterms:W3CDTF">2017-03-02T10:02:10Z</dcterms:modified>
</cp:coreProperties>
</file>