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2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-2672" y="14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8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9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0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2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7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8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3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1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4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235E-72DC-174E-BDFD-DCAFDAA2242F}" type="datetimeFigureOut">
              <a:rPr lang="en-US" smtClean="0"/>
              <a:t>26/07/17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182D2-C6A3-044D-B5CA-FD8DC63AA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4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58493" y="8890316"/>
            <a:ext cx="3896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Supplementary table 1. PRISMA checklist for meta-analysis.</a:t>
            </a:r>
            <a:endParaRPr lang="en-US" sz="1200" dirty="0">
              <a:latin typeface="+mj-lt"/>
            </a:endParaRPr>
          </a:p>
        </p:txBody>
      </p:sp>
      <p:pic>
        <p:nvPicPr>
          <p:cNvPr id="2" name="Picture 1" descr="Screen Shot 2017-05-04 at 21.49.1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11"/>
          <a:stretch/>
        </p:blipFill>
        <p:spPr>
          <a:xfrm>
            <a:off x="0" y="159216"/>
            <a:ext cx="6858000" cy="450384"/>
          </a:xfrm>
          <a:prstGeom prst="rect">
            <a:avLst/>
          </a:prstGeom>
        </p:spPr>
      </p:pic>
      <p:pic>
        <p:nvPicPr>
          <p:cNvPr id="4" name="Picture 3" descr="Screen Shot 2017-05-04 at 21.51.4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07"/>
          <a:stretch/>
        </p:blipFill>
        <p:spPr>
          <a:xfrm>
            <a:off x="31750" y="8686800"/>
            <a:ext cx="6762750" cy="285544"/>
          </a:xfrm>
          <a:prstGeom prst="rect">
            <a:avLst/>
          </a:prstGeom>
        </p:spPr>
      </p:pic>
      <p:pic>
        <p:nvPicPr>
          <p:cNvPr id="3" name="Picture 2" descr="Screen Shot 2017-07-05 at 10.56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6858000" cy="4486963"/>
          </a:xfrm>
          <a:prstGeom prst="rect">
            <a:avLst/>
          </a:prstGeom>
        </p:spPr>
      </p:pic>
      <p:pic>
        <p:nvPicPr>
          <p:cNvPr id="6" name="Picture 5" descr="Screen Shot 2017-07-05 at 10.59.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8" y="4802030"/>
            <a:ext cx="6858000" cy="37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65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11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Gaastra</dc:creator>
  <cp:lastModifiedBy>Ben Gaastra</cp:lastModifiedBy>
  <cp:revision>18</cp:revision>
  <dcterms:created xsi:type="dcterms:W3CDTF">2017-01-16T21:34:18Z</dcterms:created>
  <dcterms:modified xsi:type="dcterms:W3CDTF">2017-07-26T09:09:32Z</dcterms:modified>
</cp:coreProperties>
</file>