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1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57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6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0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71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4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20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8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DB32D-4DA5-4C14-919B-BB6F8DBB4FE0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29CD4-24FE-416B-9E16-C6742250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3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plots for assessment of publication bias and small study effects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1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plots for overall toxicity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6305804" cy="461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92993" y="3200400"/>
            <a:ext cx="2052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0.572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0.293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19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Partial Response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17627"/>
            <a:ext cx="5754457" cy="421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3200400"/>
            <a:ext cx="2052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0.601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0.281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6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Stable Disease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572593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0" y="2971800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1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0.020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0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Progressive Disease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524000"/>
            <a:ext cx="614311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79876" y="3085379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0.135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0.033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14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Exploration Rates (Explored/N)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5117123" cy="374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8400" y="2895600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0.234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0.085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74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Resection Rates (Resected /N)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21" y="1752600"/>
            <a:ext cx="6248400" cy="4572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3468" y="2904226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0.528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0.457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135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for Overall Surgical Morbidity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41098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29400" y="2581060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0.548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0.153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839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8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Grade 3 or higher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Surgical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orbidity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7838"/>
            <a:ext cx="562251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2591448"/>
            <a:ext cx="20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 p = 0.592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Egger test p = 0.534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297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115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Funnel plots for assessment of publication bias and small study effects</vt:lpstr>
      <vt:lpstr>Supplementary Figure 1 Funnel plots for overall toxicity</vt:lpstr>
      <vt:lpstr>Supplementary Figure 2 Funnel plot for Partial Response</vt:lpstr>
      <vt:lpstr>Supplementary Figure 3 Funnel plot for Stable Disease</vt:lpstr>
      <vt:lpstr>Supplementary Figure 4 Funnel plot for Progressive Disease</vt:lpstr>
      <vt:lpstr>Supplementary Figure 5 Funnel plot for Exploration Rates (Explored/N)</vt:lpstr>
      <vt:lpstr>Supplementary Figure 6 Funnel plot for Resection Rates (Resected /N)</vt:lpstr>
      <vt:lpstr>Supplementary Figure 7 Funnel plot for Overall Surgical Morbidity</vt:lpstr>
      <vt:lpstr>Supplementary Figure 8 Grade 3 or higher Surgical Morbidity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Funnel plots</dc:title>
  <dc:creator>Mashaal Dhir</dc:creator>
  <cp:lastModifiedBy>Mashaal Dhir</cp:lastModifiedBy>
  <cp:revision>7</cp:revision>
  <dcterms:created xsi:type="dcterms:W3CDTF">2017-02-19T16:37:58Z</dcterms:created>
  <dcterms:modified xsi:type="dcterms:W3CDTF">2017-02-19T17:38:20Z</dcterms:modified>
</cp:coreProperties>
</file>