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2" r:id="rId2"/>
    <p:sldId id="273" r:id="rId3"/>
    <p:sldId id="263" r:id="rId4"/>
    <p:sldId id="274" r:id="rId5"/>
  </p:sldIdLst>
  <p:sldSz cx="6858000" cy="9144000" type="letter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 horzBarState="maximized">
    <p:restoredLeft sz="3030" autoAdjust="0"/>
    <p:restoredTop sz="94660"/>
  </p:normalViewPr>
  <p:slideViewPr>
    <p:cSldViewPr snapToGrid="0">
      <p:cViewPr>
        <p:scale>
          <a:sx n="96" d="100"/>
          <a:sy n="96" d="100"/>
        </p:scale>
        <p:origin x="-354" y="115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54675E-2FAD-4F70-B7DB-6DC0D1D6BEC3}" type="datetimeFigureOut">
              <a:rPr lang="en-US"/>
              <a:pPr>
                <a:defRPr/>
              </a:pPr>
              <a:t>7/13/2017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6E7A27-8A07-413C-947D-7B97ABC789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4FBB35-EAE8-4D52-AA1A-9AF420280A02}" type="datetimeFigureOut">
              <a:rPr lang="en-US"/>
              <a:pPr>
                <a:defRPr/>
              </a:pPr>
              <a:t>7/13/2017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2AFCC3-10F0-41C5-82FD-D56E39C781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DE6C45-4FC6-4631-BBA8-96A8E378F368}" type="datetimeFigureOut">
              <a:rPr lang="en-US"/>
              <a:pPr>
                <a:defRPr/>
              </a:pPr>
              <a:t>7/13/2017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8F6DC4-A3B8-461E-BCDE-D371C07537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E1F5F4-6133-41A7-842C-34F1A91A57A0}" type="datetimeFigureOut">
              <a:rPr lang="en-US"/>
              <a:pPr>
                <a:defRPr/>
              </a:pPr>
              <a:t>7/13/2017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6895F0-082B-444B-91B6-0DA33F52CA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3F0BB-21B0-4B43-8186-FD20BA3F0712}" type="datetimeFigureOut">
              <a:rPr lang="en-US"/>
              <a:pPr>
                <a:defRPr/>
              </a:pPr>
              <a:t>7/13/2017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C9981-5DA5-4A70-AE8D-805ECBA413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498D38-F9D0-46E6-96C4-CBA005859FC2}" type="datetimeFigureOut">
              <a:rPr lang="en-US"/>
              <a:pPr>
                <a:defRPr/>
              </a:pPr>
              <a:t>7/13/2017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5A1CE0-037A-4D86-A5DA-2FE6AE0417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D46383-20A4-47FE-AFEE-65AAFAC5B720}" type="datetimeFigureOut">
              <a:rPr lang="en-US"/>
              <a:pPr>
                <a:defRPr/>
              </a:pPr>
              <a:t>7/13/2017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4668F4-D1EC-4D55-8BAA-63C0D140BD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A8E580-E10D-45C0-9074-D8D7F85932B3}" type="datetimeFigureOut">
              <a:rPr lang="en-US"/>
              <a:pPr>
                <a:defRPr/>
              </a:pPr>
              <a:t>7/13/2017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49184-DAC5-4D3E-AD27-C921B814AB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5109C4-19E2-40AE-A5AD-94D4DC79BBD6}" type="datetimeFigureOut">
              <a:rPr lang="en-US"/>
              <a:pPr>
                <a:defRPr/>
              </a:pPr>
              <a:t>7/13/2017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56C84-4563-4F86-A01B-680DA59851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66CD12-8C54-462E-BBB2-D3E691DDF313}" type="datetimeFigureOut">
              <a:rPr lang="en-US"/>
              <a:pPr>
                <a:defRPr/>
              </a:pPr>
              <a:t>7/13/2017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74BCC7-AFDF-4EB0-B8EE-74E44E854D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FAC39D-D33F-4AFE-B23E-224A27CB4D87}" type="datetimeFigureOut">
              <a:rPr lang="en-US"/>
              <a:pPr>
                <a:defRPr/>
              </a:pPr>
              <a:t>7/13/2017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07F65F-F4B3-4564-9C70-E63E7B0B65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71488" y="487363"/>
            <a:ext cx="5915025" cy="176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3638"/>
            <a:ext cx="5915025" cy="580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663"/>
            <a:ext cx="154305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333A8A5-8D32-4E4F-93BC-FE0159260E67}" type="datetimeFigureOut">
              <a:rPr lang="en-US"/>
              <a:pPr>
                <a:defRPr/>
              </a:pPr>
              <a:t>7/13/2017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663"/>
            <a:ext cx="2314575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663"/>
            <a:ext cx="154305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691245D-B8EF-4920-A411-8A17E1BBF7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txStyles>
    <p:titleStyle>
      <a:lvl1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2pPr>
      <a:lvl3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3pPr>
      <a:lvl4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4pPr>
      <a:lvl5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9pPr>
    </p:titleStyle>
    <p:bodyStyle>
      <a:lvl1pPr marL="171450" indent="-171450" algn="l" defTabSz="685800" rtl="0" fontAlgn="base">
        <a:lnSpc>
          <a:spcPct val="90000"/>
        </a:lnSpc>
        <a:spcBef>
          <a:spcPts val="750"/>
        </a:spcBef>
        <a:spcAft>
          <a:spcPct val="0"/>
        </a:spcAft>
        <a:buFont typeface="Arial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2600" y="857250"/>
            <a:ext cx="3200400" cy="5037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TextBox 5"/>
          <p:cNvSpPr txBox="1">
            <a:spLocks noChangeArrowheads="1"/>
          </p:cNvSpPr>
          <p:nvPr/>
        </p:nvSpPr>
        <p:spPr bwMode="auto">
          <a:xfrm>
            <a:off x="738188" y="2319338"/>
            <a:ext cx="5170487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200000"/>
              </a:lnSpc>
            </a:pPr>
            <a:r>
              <a:rPr lang="en-US" sz="1200" b="1" u="sng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Supplementary Figure 1</a:t>
            </a:r>
            <a:r>
              <a:rPr lang="en-US"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:  </a:t>
            </a:r>
            <a:r>
              <a:rPr lang="en-US" sz="1200">
                <a:latin typeface="Times New Roman" pitchFamily="18" charset="0"/>
                <a:cs typeface="Times New Roman" pitchFamily="18" charset="0"/>
              </a:rPr>
              <a:t>Transgenic </a:t>
            </a:r>
            <a:r>
              <a:rPr lang="en-US" sz="1200" i="1">
                <a:latin typeface="Times New Roman" pitchFamily="18" charset="0"/>
                <a:cs typeface="Times New Roman" pitchFamily="18" charset="0"/>
              </a:rPr>
              <a:t>Theobroma cacao</a:t>
            </a:r>
            <a:r>
              <a:rPr lang="en-US" sz="1200">
                <a:latin typeface="Times New Roman" pitchFamily="18" charset="0"/>
                <a:cs typeface="Times New Roman" pitchFamily="18" charset="0"/>
              </a:rPr>
              <a:t> plant containing the homologous TcLec2 gene fusion with the glucocorticoid receptor (TcLEC2-GR) under the control of the constitutive 35S CaMV promoter</a:t>
            </a:r>
            <a:r>
              <a:rPr lang="en-US"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 </a:t>
            </a:r>
            <a:endParaRPr lang="en-US" sz="12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7" name="Group 5"/>
          <p:cNvGrpSpPr>
            <a:grpSpLocks/>
          </p:cNvGrpSpPr>
          <p:nvPr/>
        </p:nvGrpSpPr>
        <p:grpSpPr bwMode="auto">
          <a:xfrm>
            <a:off x="990600" y="3311525"/>
            <a:ext cx="4330700" cy="2178050"/>
            <a:chOff x="1278751" y="1173970"/>
            <a:chExt cx="4330594" cy="2178113"/>
          </a:xfrm>
        </p:grpSpPr>
        <p:pic>
          <p:nvPicPr>
            <p:cNvPr id="14339" name="Picture 3"/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278751" y="1173970"/>
              <a:ext cx="2117592" cy="21735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40" name="Picture 4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411311" y="1173970"/>
              <a:ext cx="2198034" cy="2178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9" name="TextBox 6"/>
          <p:cNvSpPr txBox="1">
            <a:spLocks noChangeArrowheads="1"/>
          </p:cNvSpPr>
          <p:nvPr/>
        </p:nvSpPr>
        <p:spPr bwMode="auto">
          <a:xfrm>
            <a:off x="609600" y="3125788"/>
            <a:ext cx="5170488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200000"/>
              </a:lnSpc>
            </a:pPr>
            <a:r>
              <a:rPr lang="en-US" sz="1200" b="1" u="sng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Supplementary Figure 2</a:t>
            </a:r>
            <a:r>
              <a:rPr lang="en-US"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:  </a:t>
            </a:r>
            <a:r>
              <a:rPr lang="en-US" sz="1200" i="1">
                <a:latin typeface="Times New Roman" pitchFamily="18" charset="0"/>
                <a:cs typeface="Times New Roman" pitchFamily="18" charset="0"/>
              </a:rPr>
              <a:t>T. cacao</a:t>
            </a:r>
            <a:r>
              <a:rPr lang="en-US" sz="1200">
                <a:latin typeface="Times New Roman" pitchFamily="18" charset="0"/>
                <a:cs typeface="Times New Roman" pitchFamily="18" charset="0"/>
              </a:rPr>
              <a:t> transgenic LEC2-GR secondary embryos generated from the initial transformant (left), as compared to embryos derived from the leaf of the regenerated transgenic LEC2-GR plant (right) illustrating the smaller size at which embryos would tend to develop on the same embryo development media.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2928</TotalTime>
  <Words>74</Words>
  <Application>Microsoft Office PowerPoint</Application>
  <PresentationFormat>Letter Paper (8.5x11 in)</PresentationFormat>
  <Paragraphs>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Calibri</vt:lpstr>
      <vt:lpstr>Arial</vt:lpstr>
      <vt:lpstr>Calibri Light</vt:lpstr>
      <vt:lpstr>Times New Roman</vt:lpstr>
      <vt:lpstr>Office Theme</vt:lpstr>
      <vt:lpstr>Slide 1</vt:lpstr>
      <vt:lpstr>Slide 2</vt:lpstr>
      <vt:lpstr>Slide 3</vt:lpstr>
      <vt:lpstr>Slide 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Wayne Curtis</dc:creator>
  <cp:lastModifiedBy>April M Hile</cp:lastModifiedBy>
  <cp:revision>12</cp:revision>
  <cp:lastPrinted>2017-04-25T22:23:40Z</cp:lastPrinted>
  <dcterms:created xsi:type="dcterms:W3CDTF">2016-08-24T03:31:54Z</dcterms:created>
  <dcterms:modified xsi:type="dcterms:W3CDTF">2017-07-13T05:37:15Z</dcterms:modified>
</cp:coreProperties>
</file>