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51520" y="260648"/>
            <a:ext cx="8676456" cy="5740531"/>
            <a:chOff x="1" y="332656"/>
            <a:chExt cx="8676456" cy="574053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" y="332656"/>
              <a:ext cx="8676456" cy="5740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195736" y="4437112"/>
              <a:ext cx="151216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508104" y="4509120"/>
              <a:ext cx="122413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London School of Hygiene &amp; Tropical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Edessa</dc:creator>
  <cp:lastModifiedBy>Edessa</cp:lastModifiedBy>
  <cp:revision>11</cp:revision>
  <dcterms:created xsi:type="dcterms:W3CDTF">2017-09-20T12:35:56Z</dcterms:created>
  <dcterms:modified xsi:type="dcterms:W3CDTF">2017-09-30T00:06:17Z</dcterms:modified>
</cp:coreProperties>
</file>