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4" d="100"/>
          <a:sy n="64" d="100"/>
        </p:scale>
        <p:origin x="-153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6097D-9CCE-4211-BA79-BF2B654D7D48}" type="datetimeFigureOut">
              <a:rPr lang="en-GB" smtClean="0"/>
              <a:pPr/>
              <a:t>30/09/2017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0898A-13EF-4FEA-ABB2-94EEA2D7F8A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6097D-9CCE-4211-BA79-BF2B654D7D48}" type="datetimeFigureOut">
              <a:rPr lang="en-GB" smtClean="0"/>
              <a:pPr/>
              <a:t>30/09/2017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0898A-13EF-4FEA-ABB2-94EEA2D7F8A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6097D-9CCE-4211-BA79-BF2B654D7D48}" type="datetimeFigureOut">
              <a:rPr lang="en-GB" smtClean="0"/>
              <a:pPr/>
              <a:t>30/09/2017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0898A-13EF-4FEA-ABB2-94EEA2D7F8A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6097D-9CCE-4211-BA79-BF2B654D7D48}" type="datetimeFigureOut">
              <a:rPr lang="en-GB" smtClean="0"/>
              <a:pPr/>
              <a:t>30/09/2017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0898A-13EF-4FEA-ABB2-94EEA2D7F8A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6097D-9CCE-4211-BA79-BF2B654D7D48}" type="datetimeFigureOut">
              <a:rPr lang="en-GB" smtClean="0"/>
              <a:pPr/>
              <a:t>30/09/2017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0898A-13EF-4FEA-ABB2-94EEA2D7F8A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6097D-9CCE-4211-BA79-BF2B654D7D48}" type="datetimeFigureOut">
              <a:rPr lang="en-GB" smtClean="0"/>
              <a:pPr/>
              <a:t>30/09/2017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0898A-13EF-4FEA-ABB2-94EEA2D7F8A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6097D-9CCE-4211-BA79-BF2B654D7D48}" type="datetimeFigureOut">
              <a:rPr lang="en-GB" smtClean="0"/>
              <a:pPr/>
              <a:t>30/09/2017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0898A-13EF-4FEA-ABB2-94EEA2D7F8A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6097D-9CCE-4211-BA79-BF2B654D7D48}" type="datetimeFigureOut">
              <a:rPr lang="en-GB" smtClean="0"/>
              <a:pPr/>
              <a:t>30/09/2017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0898A-13EF-4FEA-ABB2-94EEA2D7F8A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6097D-9CCE-4211-BA79-BF2B654D7D48}" type="datetimeFigureOut">
              <a:rPr lang="en-GB" smtClean="0"/>
              <a:pPr/>
              <a:t>30/09/2017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0898A-13EF-4FEA-ABB2-94EEA2D7F8A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6097D-9CCE-4211-BA79-BF2B654D7D48}" type="datetimeFigureOut">
              <a:rPr lang="en-GB" smtClean="0"/>
              <a:pPr/>
              <a:t>30/09/2017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0898A-13EF-4FEA-ABB2-94EEA2D7F8A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6097D-9CCE-4211-BA79-BF2B654D7D48}" type="datetimeFigureOut">
              <a:rPr lang="en-GB" smtClean="0"/>
              <a:pPr/>
              <a:t>30/09/2017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0898A-13EF-4FEA-ABB2-94EEA2D7F8A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D6097D-9CCE-4211-BA79-BF2B654D7D48}" type="datetimeFigureOut">
              <a:rPr lang="en-GB" smtClean="0"/>
              <a:pPr/>
              <a:t>30/09/2017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80898A-13EF-4FEA-ABB2-94EEA2D7F8A5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395536" y="260648"/>
            <a:ext cx="8513667" cy="5777433"/>
            <a:chOff x="395536" y="260648"/>
            <a:chExt cx="8513667" cy="5777433"/>
          </a:xfrm>
        </p:grpSpPr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95536" y="260648"/>
              <a:ext cx="8513667" cy="57774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14" name="Straight Arrow Connector 13"/>
            <p:cNvCxnSpPr/>
            <p:nvPr/>
          </p:nvCxnSpPr>
          <p:spPr>
            <a:xfrm>
              <a:off x="2843808" y="4365104"/>
              <a:ext cx="1296144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>
              <a:off x="5580112" y="4005064"/>
              <a:ext cx="1656184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280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London School of Hygiene &amp; Tropical Medicine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Edessa</dc:creator>
  <cp:lastModifiedBy>Edessa</cp:lastModifiedBy>
  <cp:revision>11</cp:revision>
  <dcterms:created xsi:type="dcterms:W3CDTF">2017-09-20T12:35:56Z</dcterms:created>
  <dcterms:modified xsi:type="dcterms:W3CDTF">2017-09-30T00:05:52Z</dcterms:modified>
</cp:coreProperties>
</file>