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754391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London School of Hygiene &amp; Tropical Medicine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Edessa</dc:creator>
  <cp:lastModifiedBy>Edessa</cp:lastModifiedBy>
  <cp:revision>11</cp:revision>
  <dcterms:created xsi:type="dcterms:W3CDTF">2017-09-20T12:35:56Z</dcterms:created>
  <dcterms:modified xsi:type="dcterms:W3CDTF">2017-09-30T00:05:36Z</dcterms:modified>
</cp:coreProperties>
</file>