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30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E51C5-005B-427B-9B14-AF646B560F0A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69489-E42D-4343-8E2A-3D4765A937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501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69489-E42D-4343-8E2A-3D4765A9371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10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855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695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905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261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0326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3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847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742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90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173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E52DA-EBB5-428F-8F3A-F5002EC16B73}" type="datetimeFigureOut">
              <a:rPr lang="en-US" smtClean="0"/>
              <a:pPr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3A2B5-B883-4918-90A2-94C728527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86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3.png"/><Relationship Id="rId18" Type="http://schemas.microsoft.com/office/2007/relationships/hdphoto" Target="../media/hdphoto5.wdp"/><Relationship Id="rId26" Type="http://schemas.microsoft.com/office/2007/relationships/hdphoto" Target="../media/hdphoto9.wdp"/><Relationship Id="rId3" Type="http://schemas.openxmlformats.org/officeDocument/2006/relationships/image" Target="../media/image5.tiff"/><Relationship Id="rId21" Type="http://schemas.openxmlformats.org/officeDocument/2006/relationships/image" Target="../media/image17.png"/><Relationship Id="rId7" Type="http://schemas.openxmlformats.org/officeDocument/2006/relationships/image" Target="../media/image9.tiff"/><Relationship Id="rId12" Type="http://schemas.microsoft.com/office/2007/relationships/hdphoto" Target="../media/hdphoto2.wdp"/><Relationship Id="rId17" Type="http://schemas.openxmlformats.org/officeDocument/2006/relationships/image" Target="../media/image15.png"/><Relationship Id="rId25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microsoft.com/office/2007/relationships/hdphoto" Target="../media/hdphoto4.wdp"/><Relationship Id="rId20" Type="http://schemas.microsoft.com/office/2007/relationships/hdphoto" Target="../media/hdphoto6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openxmlformats.org/officeDocument/2006/relationships/image" Target="../media/image12.png"/><Relationship Id="rId24" Type="http://schemas.microsoft.com/office/2007/relationships/hdphoto" Target="../media/hdphoto8.wdp"/><Relationship Id="rId5" Type="http://schemas.openxmlformats.org/officeDocument/2006/relationships/image" Target="../media/image7.tiff"/><Relationship Id="rId15" Type="http://schemas.openxmlformats.org/officeDocument/2006/relationships/image" Target="../media/image14.png"/><Relationship Id="rId23" Type="http://schemas.openxmlformats.org/officeDocument/2006/relationships/image" Target="../media/image18.png"/><Relationship Id="rId10" Type="http://schemas.microsoft.com/office/2007/relationships/hdphoto" Target="../media/hdphoto1.wdp"/><Relationship Id="rId19" Type="http://schemas.openxmlformats.org/officeDocument/2006/relationships/image" Target="../media/image16.png"/><Relationship Id="rId4" Type="http://schemas.openxmlformats.org/officeDocument/2006/relationships/image" Target="../media/image6.tiff"/><Relationship Id="rId9" Type="http://schemas.openxmlformats.org/officeDocument/2006/relationships/image" Target="../media/image11.png"/><Relationship Id="rId14" Type="http://schemas.microsoft.com/office/2007/relationships/hdphoto" Target="../media/hdphoto3.wdp"/><Relationship Id="rId22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511637" y="212001"/>
            <a:ext cx="2389084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smtClean="0">
                <a:cs typeface="Arial" charset="0"/>
              </a:rPr>
              <a:t>Supplemental Figure </a:t>
            </a:r>
            <a:r>
              <a:rPr lang="en-US" altLang="en-US" sz="1600" b="1" dirty="0">
                <a:cs typeface="Arial" charset="0"/>
              </a:rPr>
              <a:t>1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192478" y="1551730"/>
            <a:ext cx="4741941" cy="2791670"/>
            <a:chOff x="2099154" y="990600"/>
            <a:chExt cx="5790388" cy="3013953"/>
          </a:xfrm>
        </p:grpSpPr>
        <p:grpSp>
          <p:nvGrpSpPr>
            <p:cNvPr id="5" name="Group 4"/>
            <p:cNvGrpSpPr/>
            <p:nvPr/>
          </p:nvGrpSpPr>
          <p:grpSpPr>
            <a:xfrm>
              <a:off x="2099154" y="990600"/>
              <a:ext cx="5790388" cy="3013953"/>
              <a:chOff x="2227961" y="2582221"/>
              <a:chExt cx="5549944" cy="2759809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>
              <a:xfrm>
                <a:off x="2227961" y="2582221"/>
                <a:ext cx="4598893" cy="2759809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6323788" y="2931094"/>
                <a:ext cx="1137321" cy="24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/>
                  <a:t>(PKA inhibitor)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625575" y="3165601"/>
                <a:ext cx="1152330" cy="24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cs typeface="Times New Roman" panose="02020603050405020304" pitchFamily="18" charset="0"/>
                  </a:rPr>
                  <a:t>(PKA activator)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387782" y="3621024"/>
              <a:ext cx="613730" cy="243675"/>
              <a:chOff x="5387782" y="3621024"/>
              <a:chExt cx="613730" cy="243675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5468112" y="3621024"/>
                <a:ext cx="533400" cy="2286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608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000" b="1" baseline="30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387782" y="3621024"/>
                <a:ext cx="511280" cy="2436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baseline="30000" dirty="0"/>
                  <a:t>T39A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1666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149"/>
          <a:stretch/>
        </p:blipFill>
        <p:spPr bwMode="auto">
          <a:xfrm>
            <a:off x="964721" y="1685544"/>
            <a:ext cx="3054096" cy="296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511637" y="201706"/>
            <a:ext cx="2389084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smtClean="0">
                <a:cs typeface="Arial" charset="0"/>
              </a:rPr>
              <a:t>Supplemental Figure </a:t>
            </a:r>
            <a:r>
              <a:rPr lang="en-US" altLang="en-US" sz="1600" b="1" dirty="0">
                <a:cs typeface="Arial" charset="0"/>
              </a:rPr>
              <a:t>2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18757" y="1667327"/>
            <a:ext cx="313195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b="1" dirty="0"/>
              <a:t>A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739401" y="1650161"/>
            <a:ext cx="313195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b="1" dirty="0"/>
              <a:t>B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2596" y="1667327"/>
            <a:ext cx="3436468" cy="291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031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938784"/>
            <a:ext cx="3346704" cy="287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867296" y="967864"/>
            <a:ext cx="3780904" cy="1790073"/>
            <a:chOff x="578013" y="701612"/>
            <a:chExt cx="3780904" cy="1790073"/>
          </a:xfrm>
        </p:grpSpPr>
        <p:grpSp>
          <p:nvGrpSpPr>
            <p:cNvPr id="7" name="Group 6"/>
            <p:cNvGrpSpPr/>
            <p:nvPr/>
          </p:nvGrpSpPr>
          <p:grpSpPr>
            <a:xfrm>
              <a:off x="578013" y="701612"/>
              <a:ext cx="1844317" cy="1790073"/>
              <a:chOff x="4189782" y="297657"/>
              <a:chExt cx="2028749" cy="2028750"/>
            </a:xfrm>
          </p:grpSpPr>
          <p:pic>
            <p:nvPicPr>
              <p:cNvPr id="11" name="Picture 24" descr="R1 tDp SK-3.tif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782" y="297658"/>
                <a:ext cx="2028749" cy="2028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189782" y="297657"/>
                <a:ext cx="728598" cy="27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SK-Br-3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514600" y="701612"/>
              <a:ext cx="1844317" cy="1790072"/>
              <a:chOff x="6477000" y="297657"/>
              <a:chExt cx="2028749" cy="2028749"/>
            </a:xfrm>
          </p:grpSpPr>
          <p:pic>
            <p:nvPicPr>
              <p:cNvPr id="9" name="Picture 22" descr="R1 tDp SK HerR 1.tif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297657"/>
                <a:ext cx="2028749" cy="2028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487668" y="297658"/>
                <a:ext cx="740940" cy="27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SK.Her</a:t>
                </a:r>
                <a:r>
                  <a:rPr lang="en-US" sz="1000" b="1" baseline="30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867296" y="2857052"/>
            <a:ext cx="3780904" cy="1791152"/>
            <a:chOff x="578013" y="2590800"/>
            <a:chExt cx="3780904" cy="1791152"/>
          </a:xfrm>
        </p:grpSpPr>
        <p:grpSp>
          <p:nvGrpSpPr>
            <p:cNvPr id="14" name="Group 13"/>
            <p:cNvGrpSpPr/>
            <p:nvPr/>
          </p:nvGrpSpPr>
          <p:grpSpPr>
            <a:xfrm>
              <a:off x="578013" y="2590801"/>
              <a:ext cx="1845426" cy="1791151"/>
              <a:chOff x="4191003" y="2836333"/>
              <a:chExt cx="2029968" cy="2029971"/>
            </a:xfrm>
          </p:grpSpPr>
          <p:pic>
            <p:nvPicPr>
              <p:cNvPr id="18" name="Picture 13" descr="R1 tDp BT 1a.tif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91003" y="2836336"/>
                <a:ext cx="2029968" cy="20299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191003" y="2836333"/>
                <a:ext cx="624562" cy="279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BT474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513491" y="2590800"/>
              <a:ext cx="1845426" cy="1791149"/>
              <a:chOff x="6477000" y="2836332"/>
              <a:chExt cx="2029968" cy="2029969"/>
            </a:xfrm>
          </p:grpSpPr>
          <p:pic>
            <p:nvPicPr>
              <p:cNvPr id="16" name="Picture 12" descr="tDp R1 BT HerR-3d.tif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2836333"/>
                <a:ext cx="2029968" cy="20299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484812" y="2836332"/>
                <a:ext cx="733887" cy="27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BT.Her</a:t>
                </a:r>
                <a:r>
                  <a:rPr lang="en-US" sz="1000" b="1" baseline="30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867296" y="4762052"/>
            <a:ext cx="3780904" cy="1791148"/>
            <a:chOff x="867296" y="4762052"/>
            <a:chExt cx="3780904" cy="1791148"/>
          </a:xfrm>
        </p:grpSpPr>
        <p:grpSp>
          <p:nvGrpSpPr>
            <p:cNvPr id="21" name="Group 20"/>
            <p:cNvGrpSpPr/>
            <p:nvPr/>
          </p:nvGrpSpPr>
          <p:grpSpPr>
            <a:xfrm>
              <a:off x="867296" y="4762052"/>
              <a:ext cx="1845426" cy="1791148"/>
              <a:chOff x="4189782" y="4904232"/>
              <a:chExt cx="2029968" cy="2029968"/>
            </a:xfrm>
          </p:grpSpPr>
          <p:pic>
            <p:nvPicPr>
              <p:cNvPr id="25" name="Picture 7" descr="R1 tDp MDA 1d.tif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782" y="4904232"/>
                <a:ext cx="2029968" cy="20299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189783" y="4904232"/>
                <a:ext cx="1074204" cy="279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MDA-MB-468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802774" y="4762052"/>
              <a:ext cx="1845426" cy="1791148"/>
              <a:chOff x="6477000" y="4904232"/>
              <a:chExt cx="2029968" cy="2029968"/>
            </a:xfrm>
          </p:grpSpPr>
          <p:pic>
            <p:nvPicPr>
              <p:cNvPr id="23" name="Picture 13" descr="R1 tDp HCC 2.tif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4904232"/>
                <a:ext cx="2029968" cy="20299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6487668" y="4904232"/>
                <a:ext cx="820288" cy="279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HCC1143</a:t>
                </a:r>
              </a:p>
            </p:txBody>
          </p:sp>
        </p:grpSp>
      </p:grpSp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6576562" y="144766"/>
            <a:ext cx="2389084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smtClean="0">
                <a:cs typeface="Arial" charset="0"/>
              </a:rPr>
              <a:t>Supplemental Figure </a:t>
            </a:r>
            <a:r>
              <a:rPr lang="en-US" altLang="en-US" sz="1600" b="1" dirty="0">
                <a:cs typeface="Arial" charset="0"/>
              </a:rPr>
              <a:t>3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57200" y="762000"/>
            <a:ext cx="313195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b="1" dirty="0"/>
              <a:t>A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5253602" y="774033"/>
            <a:ext cx="313196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b="1" dirty="0"/>
              <a:t>B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486402" y="5897880"/>
            <a:ext cx="741884" cy="2743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486402" y="5231288"/>
            <a:ext cx="741886" cy="27111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062"/>
          <a:stretch/>
        </p:blipFill>
        <p:spPr>
          <a:xfrm>
            <a:off x="5486400" y="5562600"/>
            <a:ext cx="741885" cy="263105"/>
          </a:xfrm>
          <a:prstGeom prst="rect">
            <a:avLst/>
          </a:prstGeom>
        </p:spPr>
      </p:pic>
      <p:pic>
        <p:nvPicPr>
          <p:cNvPr id="33" name="Picture 32"/>
          <p:cNvPicPr>
            <a:picLocks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7195525" y="5897880"/>
            <a:ext cx="731520" cy="274320"/>
          </a:xfrm>
          <a:prstGeom prst="rect">
            <a:avLst/>
          </a:prstGeom>
        </p:spPr>
      </p:pic>
      <p:pic>
        <p:nvPicPr>
          <p:cNvPr id="34" name="Picture 33"/>
          <p:cNvPicPr>
            <a:picLocks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 xmlns="">
                  <a14:imgLayer r:embed="rId1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61807" y="5897880"/>
            <a:ext cx="731520" cy="274320"/>
          </a:xfrm>
          <a:prstGeom prst="rect">
            <a:avLst/>
          </a:prstGeom>
        </p:spPr>
      </p:pic>
      <p:pic>
        <p:nvPicPr>
          <p:cNvPr id="35" name="Picture 34"/>
          <p:cNvPicPr>
            <a:picLocks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 xmlns="">
                  <a14:imgLayer r:embed="rId2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 flipV="1">
            <a:off x="6351287" y="5231288"/>
            <a:ext cx="731520" cy="274320"/>
          </a:xfrm>
          <a:prstGeom prst="rect">
            <a:avLst/>
          </a:prstGeom>
        </p:spPr>
      </p:pic>
      <p:pic>
        <p:nvPicPr>
          <p:cNvPr id="36" name="Picture 35"/>
          <p:cNvPicPr>
            <a:picLocks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 xmlns="">
                  <a14:imgLayer r:embed="rId22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6545"/>
          <a:stretch/>
        </p:blipFill>
        <p:spPr>
          <a:xfrm>
            <a:off x="6351287" y="5579962"/>
            <a:ext cx="731520" cy="245743"/>
          </a:xfrm>
          <a:prstGeom prst="rect">
            <a:avLst/>
          </a:prstGeom>
        </p:spPr>
      </p:pic>
      <p:pic>
        <p:nvPicPr>
          <p:cNvPr id="38" name="Picture 37"/>
          <p:cNvPicPr>
            <a:picLocks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 xmlns="">
                  <a14:imgLayer r:embed="rId2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V="1">
            <a:off x="7195525" y="5231288"/>
            <a:ext cx="731520" cy="27432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000573" y="5257804"/>
            <a:ext cx="749141" cy="25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PKA-RI</a:t>
            </a:r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32204" y="5904235"/>
            <a:ext cx="749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31091" y="4648200"/>
            <a:ext cx="338554" cy="54758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SK-Br-3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69645" y="4628964"/>
            <a:ext cx="338554" cy="56682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SK.Her</a:t>
            </a:r>
            <a:r>
              <a:rPr lang="en-US" sz="10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39189" y="4635376"/>
            <a:ext cx="338554" cy="56041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BT.Her</a:t>
            </a:r>
            <a:r>
              <a:rPr lang="en-US" sz="1000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78493" y="4728350"/>
            <a:ext cx="338554" cy="46743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BT474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38546" y="4404544"/>
            <a:ext cx="323165" cy="7912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MDA-MB-468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61285" y="4542402"/>
            <a:ext cx="338554" cy="6533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HCC1143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32204" y="5579484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t-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Darpp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5259353" y="4114800"/>
            <a:ext cx="313196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600" b="1" dirty="0"/>
              <a:t>C</a:t>
            </a:r>
          </a:p>
        </p:txBody>
      </p:sp>
      <p:pic>
        <p:nvPicPr>
          <p:cNvPr id="55" name="Picture 54"/>
          <p:cNvPicPr>
            <a:picLocks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 xmlns="">
                  <a14:imgLayer r:embed="rId2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523"/>
          <a:stretch/>
        </p:blipFill>
        <p:spPr>
          <a:xfrm>
            <a:off x="7195951" y="5603111"/>
            <a:ext cx="731520" cy="22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03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11637" y="129453"/>
            <a:ext cx="2389084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smtClean="0">
                <a:cs typeface="Arial" charset="0"/>
              </a:rPr>
              <a:t>Supplemental Figure </a:t>
            </a:r>
            <a:r>
              <a:rPr lang="en-US" altLang="en-US" sz="1600" b="1" dirty="0">
                <a:cs typeface="Arial" charset="0"/>
              </a:rPr>
              <a:t>4</a:t>
            </a:r>
          </a:p>
        </p:txBody>
      </p:sp>
      <p:pic>
        <p:nvPicPr>
          <p:cNvPr id="6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90600"/>
            <a:ext cx="4267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1849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44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COH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 Shuhui</dc:creator>
  <cp:lastModifiedBy>skane</cp:lastModifiedBy>
  <cp:revision>41</cp:revision>
  <dcterms:created xsi:type="dcterms:W3CDTF">2017-06-15T18:15:07Z</dcterms:created>
  <dcterms:modified xsi:type="dcterms:W3CDTF">2017-07-28T19:47:13Z</dcterms:modified>
</cp:coreProperties>
</file>