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907288" cy="43565763"/>
  <p:notesSz cx="6858000" cy="9144000"/>
  <p:defaultTextStyle>
    <a:defPPr>
      <a:defRPr lang="nl-NL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FFCC"/>
    <a:srgbClr val="3366CC"/>
    <a:srgbClr val="666633"/>
    <a:srgbClr val="8080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6306" autoAdjust="0"/>
    <p:restoredTop sz="98161" autoAdjust="0"/>
  </p:normalViewPr>
  <p:slideViewPr>
    <p:cSldViewPr>
      <p:cViewPr>
        <p:scale>
          <a:sx n="37" d="100"/>
          <a:sy n="37" d="100"/>
        </p:scale>
        <p:origin x="-80" y="-80"/>
      </p:cViewPr>
      <p:guideLst>
        <p:guide orient="horz" pos="13722"/>
        <p:guide pos="103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A85E175-71BA-4A62-81D4-D895DAF775F3}" type="datetimeFigureOut">
              <a:rPr lang="nl-BE"/>
              <a:pPr>
                <a:defRPr/>
              </a:pPr>
              <a:t>09/09/16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85800"/>
            <a:ext cx="2590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BE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BE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5AED8AC-0699-4AB7-801D-D86B7172E107}" type="slidenum">
              <a:rPr lang="nl-BE"/>
              <a:pPr>
                <a:defRPr/>
              </a:pPr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1106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BE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0A3708-37C1-4A2F-A340-2B7EA431F113}" type="slidenum">
              <a:rPr lang="nl-BE" smtClean="0"/>
              <a:pPr/>
              <a:t>1</a:t>
            </a:fld>
            <a:endParaRPr lang="nl-B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563" y="13533438"/>
            <a:ext cx="27970162" cy="9339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5538" y="24687213"/>
            <a:ext cx="23036212" cy="1113313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E4A15-4670-4051-9BDC-B118DAAF024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6E522-C564-440C-8C87-F6BA3801542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858538" y="1744663"/>
            <a:ext cx="7404100" cy="37171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4650" y="1744663"/>
            <a:ext cx="22061488" cy="37171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467A3-5B4D-45E5-9869-FE457126BEA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AB80B-F391-4B51-AC9E-5F26E85FD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738" y="27995563"/>
            <a:ext cx="27971750" cy="86518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738" y="18465800"/>
            <a:ext cx="27971750" cy="95297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993FB-B261-4A14-A324-2A6FEF878FC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4650" y="10164763"/>
            <a:ext cx="14732000" cy="28751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29050" y="10164763"/>
            <a:ext cx="14733588" cy="28751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BB7115-BCB9-4AA4-B24B-D02BEDB866F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4650" y="9752013"/>
            <a:ext cx="14539913" cy="406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4650" y="13816013"/>
            <a:ext cx="14539913" cy="25099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716375" y="9752013"/>
            <a:ext cx="14546263" cy="4064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716375" y="13816013"/>
            <a:ext cx="14546263" cy="250999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FAB6F-62FE-451A-A02F-1DC02EDCB3C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740B1F-B10D-49E6-9D10-95A380C0B59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C92D4-CF0B-4DE3-BE37-679C5E2A67E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4650" y="1735138"/>
            <a:ext cx="10826750" cy="7381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5100" y="1735138"/>
            <a:ext cx="18397538" cy="37180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4650" y="9117013"/>
            <a:ext cx="10826750" cy="297989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FF85D-9D41-418F-95A9-8F25C410177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013" y="30495875"/>
            <a:ext cx="19743737" cy="3600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450013" y="3892550"/>
            <a:ext cx="19743737" cy="26139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0013" y="34096325"/>
            <a:ext cx="19743737" cy="51133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49443-D2A1-405A-9034-1AF2138A8B0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4650" y="1744663"/>
            <a:ext cx="29617988" cy="726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6983" tIns="218491" rIns="436983" bIns="21849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4650" y="10164763"/>
            <a:ext cx="29617988" cy="287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6983" tIns="218491" rIns="436983" bIns="21849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4650" y="39673213"/>
            <a:ext cx="767873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6983" tIns="218491" rIns="436983" bIns="218491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242675" y="39673213"/>
            <a:ext cx="1042193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6983" tIns="218491" rIns="436983" bIns="218491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6700"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583900" y="39673213"/>
            <a:ext cx="7678738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6983" tIns="218491" rIns="436983" bIns="218491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6700"/>
            </a:lvl1pPr>
          </a:lstStyle>
          <a:p>
            <a:pPr>
              <a:defRPr/>
            </a:pPr>
            <a:fld id="{D4636659-42D7-4CA7-A1D7-881042F97E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0388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70388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2pPr>
      <a:lvl3pPr algn="ctr" defTabSz="4370388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3pPr>
      <a:lvl4pPr algn="ctr" defTabSz="4370388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4pPr>
      <a:lvl5pPr algn="ctr" defTabSz="4370388" rtl="0" eaLnBrk="0" fontAlgn="base" hangingPunct="0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5pPr>
      <a:lvl6pPr marL="457200" algn="ctr" defTabSz="4370388" rtl="0" fontAlgn="base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6pPr>
      <a:lvl7pPr marL="914400" algn="ctr" defTabSz="4370388" rtl="0" fontAlgn="base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7pPr>
      <a:lvl8pPr marL="1371600" algn="ctr" defTabSz="4370388" rtl="0" fontAlgn="base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8pPr>
      <a:lvl9pPr marL="1828800" algn="ctr" defTabSz="4370388" rtl="0" fontAlgn="base">
        <a:spcBef>
          <a:spcPct val="0"/>
        </a:spcBef>
        <a:spcAft>
          <a:spcPct val="0"/>
        </a:spcAft>
        <a:defRPr sz="21000">
          <a:solidFill>
            <a:schemeClr val="tx2"/>
          </a:solidFill>
          <a:latin typeface="Arial" charset="0"/>
        </a:defRPr>
      </a:lvl9pPr>
    </p:titleStyle>
    <p:bodyStyle>
      <a:lvl1pPr marL="1638300" indent="-1638300" algn="l" defTabSz="4370388" rtl="0" eaLnBrk="0" fontAlgn="base" hangingPunct="0">
        <a:spcBef>
          <a:spcPct val="20000"/>
        </a:spcBef>
        <a:spcAft>
          <a:spcPct val="0"/>
        </a:spcAft>
        <a:buChar char="•"/>
        <a:defRPr sz="15300">
          <a:solidFill>
            <a:schemeClr val="tx1"/>
          </a:solidFill>
          <a:latin typeface="+mn-lt"/>
          <a:ea typeface="+mn-ea"/>
          <a:cs typeface="+mn-cs"/>
        </a:defRPr>
      </a:lvl1pPr>
      <a:lvl2pPr marL="3551238" indent="-1366838" algn="l" defTabSz="4370388" rtl="0" eaLnBrk="0" fontAlgn="base" hangingPunct="0">
        <a:spcBef>
          <a:spcPct val="20000"/>
        </a:spcBef>
        <a:spcAft>
          <a:spcPct val="0"/>
        </a:spcAft>
        <a:buChar char="–"/>
        <a:defRPr sz="13400">
          <a:solidFill>
            <a:schemeClr val="tx1"/>
          </a:solidFill>
          <a:latin typeface="+mn-lt"/>
        </a:defRPr>
      </a:lvl2pPr>
      <a:lvl3pPr marL="5462588" indent="-1092200" algn="l" defTabSz="4370388" rtl="0" eaLnBrk="0" fontAlgn="base" hangingPunct="0">
        <a:spcBef>
          <a:spcPct val="20000"/>
        </a:spcBef>
        <a:spcAft>
          <a:spcPct val="0"/>
        </a:spcAft>
        <a:buChar char="•"/>
        <a:defRPr sz="11500">
          <a:solidFill>
            <a:schemeClr val="tx1"/>
          </a:solidFill>
          <a:latin typeface="+mn-lt"/>
        </a:defRPr>
      </a:lvl3pPr>
      <a:lvl4pPr marL="7646988" indent="-1092200" algn="l" defTabSz="4370388" rtl="0" eaLnBrk="0" fontAlgn="base" hangingPunct="0">
        <a:spcBef>
          <a:spcPct val="20000"/>
        </a:spcBef>
        <a:spcAft>
          <a:spcPct val="0"/>
        </a:spcAft>
        <a:buChar char="–"/>
        <a:defRPr sz="9600">
          <a:solidFill>
            <a:schemeClr val="tx1"/>
          </a:solidFill>
          <a:latin typeface="+mn-lt"/>
        </a:defRPr>
      </a:lvl4pPr>
      <a:lvl5pPr marL="9831388" indent="-1092200" algn="l" defTabSz="4370388" rtl="0" eaLnBrk="0" fontAlgn="base" hangingPunct="0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5pPr>
      <a:lvl6pPr marL="10288588" indent="-1092200" algn="l" defTabSz="437038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6pPr>
      <a:lvl7pPr marL="10745788" indent="-1092200" algn="l" defTabSz="437038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7pPr>
      <a:lvl8pPr marL="11202988" indent="-1092200" algn="l" defTabSz="437038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8pPr>
      <a:lvl9pPr marL="11660188" indent="-1092200" algn="l" defTabSz="4370388" rtl="0" fontAlgn="base">
        <a:spcBef>
          <a:spcPct val="20000"/>
        </a:spcBef>
        <a:spcAft>
          <a:spcPct val="0"/>
        </a:spcAft>
        <a:buChar char="»"/>
        <a:defRPr sz="96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eperen 8"/>
          <p:cNvGrpSpPr/>
          <p:nvPr/>
        </p:nvGrpSpPr>
        <p:grpSpPr>
          <a:xfrm>
            <a:off x="735648" y="2124697"/>
            <a:ext cx="29466739" cy="18569904"/>
            <a:chOff x="735648" y="2124697"/>
            <a:chExt cx="29466739" cy="18569904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2004" y="2268713"/>
              <a:ext cx="13689611" cy="8640960"/>
            </a:xfrm>
            <a:prstGeom prst="rect">
              <a:avLst/>
            </a:prstGeom>
          </p:spPr>
        </p:pic>
        <p:sp>
          <p:nvSpPr>
            <p:cNvPr id="43" name="Tekstvak 42"/>
            <p:cNvSpPr txBox="1"/>
            <p:nvPr/>
          </p:nvSpPr>
          <p:spPr>
            <a:xfrm>
              <a:off x="735648" y="12061801"/>
              <a:ext cx="61259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000" b="1" dirty="0"/>
                <a:t>c</a:t>
              </a:r>
              <a:endParaRPr lang="nl-NL" b="1" dirty="0"/>
            </a:p>
          </p:txBody>
        </p:sp>
        <p:sp>
          <p:nvSpPr>
            <p:cNvPr id="3" name="Tekstvak 2"/>
            <p:cNvSpPr txBox="1"/>
            <p:nvPr/>
          </p:nvSpPr>
          <p:spPr>
            <a:xfrm>
              <a:off x="735648" y="2180109"/>
              <a:ext cx="61259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000" b="1" dirty="0"/>
                <a:t>a</a:t>
              </a:r>
              <a:endParaRPr lang="nl-NL" b="1" dirty="0"/>
            </a:p>
          </p:txBody>
        </p:sp>
        <p:sp>
          <p:nvSpPr>
            <p:cNvPr id="19" name="Tekstvak 18"/>
            <p:cNvSpPr txBox="1"/>
            <p:nvPr/>
          </p:nvSpPr>
          <p:spPr>
            <a:xfrm>
              <a:off x="15229508" y="2124697"/>
              <a:ext cx="65467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6000" b="1" dirty="0"/>
                <a:t>b</a:t>
              </a:r>
              <a:endParaRPr lang="nl-NL" b="1" dirty="0"/>
            </a:p>
          </p:txBody>
        </p:sp>
        <p:pic>
          <p:nvPicPr>
            <p:cNvPr id="6" name="Afbeelding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92004" y="12061801"/>
              <a:ext cx="13676735" cy="863280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525652" y="2268713"/>
              <a:ext cx="13676735" cy="86328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703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370388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2400</TotalTime>
  <Words>4</Words>
  <Application>Microsoft Macintosh PowerPoint</Application>
  <PresentationFormat>Aangepast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Default Design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Mathieu Vinken</dc:creator>
  <cp:lastModifiedBy>Michael Maes</cp:lastModifiedBy>
  <cp:revision>135</cp:revision>
  <dcterms:created xsi:type="dcterms:W3CDTF">2007-05-10T16:42:22Z</dcterms:created>
  <dcterms:modified xsi:type="dcterms:W3CDTF">2016-09-09T10:52:36Z</dcterms:modified>
</cp:coreProperties>
</file>