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278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5896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225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2284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4132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4196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9151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947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825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2556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4533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335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D8AE-CDB6-4C0D-8500-724A5D98B223}" type="datetimeFigureOut">
              <a:rPr lang="en-AU" smtClean="0"/>
              <a:t>17/10/2016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EFF2D-5FC6-4A51-9A82-EFD4C5C1ADD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8194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06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Supplementary Figure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4323" y="104455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A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6494" y="105151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54752" y="105151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C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8" y="1158858"/>
            <a:ext cx="2518289" cy="2304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322" y="1158858"/>
            <a:ext cx="2518290" cy="230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457" y="1158858"/>
            <a:ext cx="2534170" cy="23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7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06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Supplementary Figure 2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31" y="3045741"/>
            <a:ext cx="2099783" cy="230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6189" y="77670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A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2600" y="78720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30055" y="903096"/>
            <a:ext cx="2338564" cy="215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91168" y="892596"/>
            <a:ext cx="2938887" cy="1854500"/>
            <a:chOff x="569705" y="765619"/>
            <a:chExt cx="2938887" cy="1854500"/>
          </a:xfrm>
        </p:grpSpPr>
        <p:grpSp>
          <p:nvGrpSpPr>
            <p:cNvPr id="9" name="Group 8"/>
            <p:cNvGrpSpPr/>
            <p:nvPr/>
          </p:nvGrpSpPr>
          <p:grpSpPr>
            <a:xfrm>
              <a:off x="626855" y="1928040"/>
              <a:ext cx="756764" cy="692079"/>
              <a:chOff x="332225" y="6383319"/>
              <a:chExt cx="756764" cy="692079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843915" y="6524625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836989" y="6755217"/>
                <a:ext cx="252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332241" y="6616717"/>
                <a:ext cx="56137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050" dirty="0" smtClean="0"/>
                  <a:t> 50kDa</a:t>
                </a:r>
                <a:endParaRPr lang="en-AU" sz="1050" dirty="0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836989" y="6959982"/>
                <a:ext cx="252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332241" y="6821482"/>
                <a:ext cx="56137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050" dirty="0" smtClean="0"/>
                  <a:t> 37kDa</a:t>
                </a:r>
                <a:endParaRPr lang="en-AU" sz="1050" dirty="0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836973" y="6521819"/>
                <a:ext cx="252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332225" y="6383319"/>
                <a:ext cx="56137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050" dirty="0" smtClean="0"/>
                  <a:t> 75kDa</a:t>
                </a:r>
                <a:endParaRPr lang="en-AU" sz="1050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748448" y="2197412"/>
              <a:ext cx="7601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dirty="0"/>
                <a:t>α-</a:t>
              </a:r>
              <a:r>
                <a:rPr lang="en-AU" sz="1200" dirty="0"/>
                <a:t>tubulin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69705" y="1337490"/>
              <a:ext cx="813914" cy="673029"/>
              <a:chOff x="275075" y="5792769"/>
              <a:chExt cx="813914" cy="673029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836989" y="6164667"/>
                <a:ext cx="252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275091" y="6026167"/>
                <a:ext cx="63030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050" dirty="0" smtClean="0"/>
                  <a:t> 150kDa</a:t>
                </a:r>
                <a:endParaRPr lang="en-AU" sz="1050" dirty="0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836989" y="6350382"/>
                <a:ext cx="252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275091" y="6211882"/>
                <a:ext cx="63030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050" dirty="0" smtClean="0"/>
                  <a:t> 100kDa</a:t>
                </a:r>
                <a:endParaRPr lang="en-AU" sz="1050" dirty="0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836973" y="5931269"/>
                <a:ext cx="252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275075" y="5792769"/>
                <a:ext cx="63030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050" dirty="0" smtClean="0"/>
                  <a:t> 250kDa</a:t>
                </a:r>
                <a:endParaRPr lang="en-AU" sz="105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748448" y="1603387"/>
              <a:ext cx="5998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200" dirty="0" smtClean="0">
                  <a:cs typeface="Times New Roman" pitchFamily="18" charset="0"/>
                </a:rPr>
                <a:t>ABCC4</a:t>
              </a:r>
              <a:endParaRPr lang="en-AU" sz="12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50211" y="1014730"/>
              <a:ext cx="5533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AU" sz="1200" dirty="0">
                  <a:cs typeface="Times New Roman" pitchFamily="18" charset="0"/>
                </a:rPr>
                <a:t>siRNA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329791" y="765619"/>
              <a:ext cx="1434195" cy="716863"/>
              <a:chOff x="1152201" y="5163748"/>
              <a:chExt cx="1434195" cy="716863"/>
            </a:xfrm>
          </p:grpSpPr>
          <p:sp>
            <p:nvSpPr>
              <p:cNvPr id="18" name="TextBox 17"/>
              <p:cNvSpPr txBox="1"/>
              <p:nvPr/>
            </p:nvSpPr>
            <p:spPr>
              <a:xfrm rot="16200000">
                <a:off x="1023640" y="5454212"/>
                <a:ext cx="5341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AU" sz="1200" dirty="0" smtClean="0">
                    <a:cs typeface="Times New Roman" pitchFamily="18" charset="0"/>
                  </a:rPr>
                  <a:t>Mock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1247913" y="5410707"/>
                <a:ext cx="6283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AU" sz="1200" dirty="0" smtClean="0">
                    <a:cs typeface="Times New Roman" pitchFamily="18" charset="0"/>
                  </a:rPr>
                  <a:t>control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1517966" y="5383680"/>
                <a:ext cx="7168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AU" sz="1200" dirty="0" smtClean="0">
                    <a:cs typeface="Times New Roman" pitchFamily="18" charset="0"/>
                  </a:rPr>
                  <a:t>ABCC4.5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6200000">
                <a:off x="1794190" y="5383680"/>
                <a:ext cx="7168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AU" sz="1200" dirty="0">
                    <a:cs typeface="Times New Roman" pitchFamily="18" charset="0"/>
                  </a:rPr>
                  <a:t>ABCC4.6</a:t>
                </a:r>
                <a:endParaRPr lang="en-AU" sz="1200" dirty="0" smtClean="0">
                  <a:cs typeface="Times New Roman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 rot="16200000">
                <a:off x="2089465" y="5383680"/>
                <a:ext cx="7168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AU" sz="1200" dirty="0">
                    <a:cs typeface="Times New Roman" pitchFamily="18" charset="0"/>
                  </a:rPr>
                  <a:t>ABCC4.7</a:t>
                </a:r>
                <a:endParaRPr lang="en-AU" sz="1200" dirty="0" smtClean="0">
                  <a:cs typeface="Times New Roman" pitchFamily="18" charset="0"/>
                </a:endParaRPr>
              </a:p>
            </p:txBody>
          </p:sp>
        </p:grpSp>
        <p:pic>
          <p:nvPicPr>
            <p:cNvPr id="16" name="Picture 2" descr="R:\ET\Alvin\Experiments\2012\August 2012\WB\300812180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48" t="42718" r="30065" b="52474"/>
            <a:stretch/>
          </p:blipFill>
          <p:spPr bwMode="auto">
            <a:xfrm flipH="1">
              <a:off x="1272959" y="2040771"/>
              <a:ext cx="1537877" cy="51435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R:\ET\Alvin\Experiments\2012\August 2012\WB\300812180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290" t="34009" r="30924" b="61021"/>
            <a:stretch/>
          </p:blipFill>
          <p:spPr bwMode="auto">
            <a:xfrm flipH="1">
              <a:off x="1272963" y="1433076"/>
              <a:ext cx="1537874" cy="53149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TextBox 35"/>
          <p:cNvSpPr txBox="1"/>
          <p:nvPr/>
        </p:nvSpPr>
        <p:spPr>
          <a:xfrm>
            <a:off x="366304" y="304574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C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69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06" y="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Supplementary Figure 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17" y="651992"/>
            <a:ext cx="4746907" cy="44956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9079" y="76750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A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52391" y="77521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45979" y="290531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D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9079" y="289855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65008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Paper (210x297 mm)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Jamie Fletcher</dc:creator>
  <cp:lastModifiedBy>Jamie Fletcher</cp:lastModifiedBy>
  <cp:revision>1</cp:revision>
  <dcterms:created xsi:type="dcterms:W3CDTF">2016-10-17T02:47:06Z</dcterms:created>
  <dcterms:modified xsi:type="dcterms:W3CDTF">2016-10-17T02:47:41Z</dcterms:modified>
</cp:coreProperties>
</file>