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87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EA802-C490-4C07-9DC3-18B66B8F0100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21214-3B12-47B8-90A5-2E8D81D44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333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20058-198A-428E-915B-EF3A74F5B080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5483-80B0-4484-A0CE-85F553C1D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591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20058-198A-428E-915B-EF3A74F5B080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5483-80B0-4484-A0CE-85F553C1D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338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20058-198A-428E-915B-EF3A74F5B080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5483-80B0-4484-A0CE-85F553C1D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175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20058-198A-428E-915B-EF3A74F5B080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5483-80B0-4484-A0CE-85F553C1D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377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20058-198A-428E-915B-EF3A74F5B080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5483-80B0-4484-A0CE-85F553C1D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96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20058-198A-428E-915B-EF3A74F5B080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5483-80B0-4484-A0CE-85F553C1D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582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20058-198A-428E-915B-EF3A74F5B080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5483-80B0-4484-A0CE-85F553C1D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461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20058-198A-428E-915B-EF3A74F5B080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5483-80B0-4484-A0CE-85F553C1D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79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20058-198A-428E-915B-EF3A74F5B080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5483-80B0-4484-A0CE-85F553C1D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244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20058-198A-428E-915B-EF3A74F5B080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5483-80B0-4484-A0CE-85F553C1D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518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20058-198A-428E-915B-EF3A74F5B080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5483-80B0-4484-A0CE-85F553C1D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820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20058-198A-428E-915B-EF3A74F5B080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95483-80B0-4484-A0CE-85F553C1D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988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39485" y="1086777"/>
            <a:ext cx="8715266" cy="4186353"/>
            <a:chOff x="239485" y="1086777"/>
            <a:chExt cx="8715266" cy="418635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645"/>
            <a:stretch/>
          </p:blipFill>
          <p:spPr bwMode="auto">
            <a:xfrm>
              <a:off x="251652" y="2119924"/>
              <a:ext cx="3621496" cy="3023576"/>
            </a:xfrm>
            <a:prstGeom prst="rect">
              <a:avLst/>
            </a:prstGeom>
            <a:noFill/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239485" y="1086777"/>
              <a:ext cx="5584604" cy="51455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750"/>
                </a:spcAft>
              </a:pPr>
              <a:r>
                <a:rPr lang="en-US" sz="27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Schematic of NIRFLI operations </a:t>
              </a:r>
              <a:r>
                <a:rPr lang="en-US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en-US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046" name="Group 1045"/>
            <p:cNvGrpSpPr/>
            <p:nvPr/>
          </p:nvGrpSpPr>
          <p:grpSpPr>
            <a:xfrm>
              <a:off x="4035884" y="1757838"/>
              <a:ext cx="4918867" cy="3515292"/>
              <a:chOff x="4911947" y="1587829"/>
              <a:chExt cx="6558489" cy="4687056"/>
            </a:xfrm>
          </p:grpSpPr>
          <p:cxnSp>
            <p:nvCxnSpPr>
              <p:cNvPr id="52" name="Straight Arrow Connector 51"/>
              <p:cNvCxnSpPr/>
              <p:nvPr/>
            </p:nvCxnSpPr>
            <p:spPr>
              <a:xfrm>
                <a:off x="8653780" y="5022811"/>
                <a:ext cx="0" cy="38501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32" name="Group 1031"/>
              <p:cNvGrpSpPr/>
              <p:nvPr/>
            </p:nvGrpSpPr>
            <p:grpSpPr>
              <a:xfrm>
                <a:off x="7296221" y="1587829"/>
                <a:ext cx="4174215" cy="1944710"/>
                <a:chOff x="3734874" y="3103808"/>
                <a:chExt cx="4174215" cy="1944710"/>
              </a:xfrm>
            </p:grpSpPr>
            <p:sp>
              <p:nvSpPr>
                <p:cNvPr id="13" name="Can 12"/>
                <p:cNvSpPr/>
                <p:nvPr/>
              </p:nvSpPr>
              <p:spPr>
                <a:xfrm>
                  <a:off x="3863661" y="4373540"/>
                  <a:ext cx="695459" cy="674978"/>
                </a:xfrm>
                <a:prstGeom prst="can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2" name="TextBox 1"/>
                <p:cNvSpPr txBox="1"/>
                <p:nvPr/>
              </p:nvSpPr>
              <p:spPr>
                <a:xfrm>
                  <a:off x="5279409" y="3450211"/>
                  <a:ext cx="2629680" cy="9541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35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images and movies of lymph anatomy and function</a:t>
                  </a:r>
                </a:p>
              </p:txBody>
            </p:sp>
            <p:sp>
              <p:nvSpPr>
                <p:cNvPr id="12" name="Cube 11"/>
                <p:cNvSpPr/>
                <p:nvPr/>
              </p:nvSpPr>
              <p:spPr>
                <a:xfrm>
                  <a:off x="3786388" y="3103808"/>
                  <a:ext cx="850006" cy="1519707"/>
                </a:xfrm>
                <a:prstGeom prst="cub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3734874" y="3730582"/>
                  <a:ext cx="746973" cy="6771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ICCD camera</a:t>
                  </a: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3837903" y="4666307"/>
                  <a:ext cx="746973" cy="3077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filters</a:t>
                  </a:r>
                </a:p>
              </p:txBody>
            </p:sp>
            <p:cxnSp>
              <p:nvCxnSpPr>
                <p:cNvPr id="19" name="Straight Arrow Connector 18"/>
                <p:cNvCxnSpPr/>
                <p:nvPr/>
              </p:nvCxnSpPr>
              <p:spPr>
                <a:xfrm>
                  <a:off x="4559120" y="3911875"/>
                  <a:ext cx="837128" cy="0"/>
                </a:xfrm>
                <a:prstGeom prst="straightConnector1">
                  <a:avLst/>
                </a:prstGeom>
                <a:ln w="762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27" name="Freeform 1026"/>
              <p:cNvSpPr/>
              <p:nvPr/>
            </p:nvSpPr>
            <p:spPr>
              <a:xfrm>
                <a:off x="4911947" y="5159169"/>
                <a:ext cx="4045647" cy="821006"/>
              </a:xfrm>
              <a:custGeom>
                <a:avLst/>
                <a:gdLst>
                  <a:gd name="connsiteX0" fmla="*/ 0 w 2839404"/>
                  <a:gd name="connsiteY0" fmla="*/ 95191 h 507731"/>
                  <a:gd name="connsiteX1" fmla="*/ 160774 w 2839404"/>
                  <a:gd name="connsiteY1" fmla="*/ 120312 h 507731"/>
                  <a:gd name="connsiteX2" fmla="*/ 256233 w 2839404"/>
                  <a:gd name="connsiteY2" fmla="*/ 130360 h 507731"/>
                  <a:gd name="connsiteX3" fmla="*/ 527539 w 2839404"/>
                  <a:gd name="connsiteY3" fmla="*/ 29877 h 507731"/>
                  <a:gd name="connsiteX4" fmla="*/ 934497 w 2839404"/>
                  <a:gd name="connsiteY4" fmla="*/ 4756 h 507731"/>
                  <a:gd name="connsiteX5" fmla="*/ 1245996 w 2839404"/>
                  <a:gd name="connsiteY5" fmla="*/ 54998 h 507731"/>
                  <a:gd name="connsiteX6" fmla="*/ 1376624 w 2839404"/>
                  <a:gd name="connsiteY6" fmla="*/ 105240 h 507731"/>
                  <a:gd name="connsiteX7" fmla="*/ 1502229 w 2839404"/>
                  <a:gd name="connsiteY7" fmla="*/ 105240 h 507731"/>
                  <a:gd name="connsiteX8" fmla="*/ 1647930 w 2839404"/>
                  <a:gd name="connsiteY8" fmla="*/ 100215 h 507731"/>
                  <a:gd name="connsiteX9" fmla="*/ 1989574 w 2839404"/>
                  <a:gd name="connsiteY9" fmla="*/ 120312 h 507731"/>
                  <a:gd name="connsiteX10" fmla="*/ 2311121 w 2839404"/>
                  <a:gd name="connsiteY10" fmla="*/ 175578 h 507731"/>
                  <a:gd name="connsiteX11" fmla="*/ 2396532 w 2839404"/>
                  <a:gd name="connsiteY11" fmla="*/ 185626 h 507731"/>
                  <a:gd name="connsiteX12" fmla="*/ 2476919 w 2839404"/>
                  <a:gd name="connsiteY12" fmla="*/ 185626 h 507731"/>
                  <a:gd name="connsiteX13" fmla="*/ 2637693 w 2839404"/>
                  <a:gd name="connsiteY13" fmla="*/ 130360 h 507731"/>
                  <a:gd name="connsiteX14" fmla="*/ 2703007 w 2839404"/>
                  <a:gd name="connsiteY14" fmla="*/ 100215 h 507731"/>
                  <a:gd name="connsiteX15" fmla="*/ 2748224 w 2839404"/>
                  <a:gd name="connsiteY15" fmla="*/ 49974 h 507731"/>
                  <a:gd name="connsiteX16" fmla="*/ 2788418 w 2839404"/>
                  <a:gd name="connsiteY16" fmla="*/ 4756 h 507731"/>
                  <a:gd name="connsiteX17" fmla="*/ 2833635 w 2839404"/>
                  <a:gd name="connsiteY17" fmla="*/ 4756 h 507731"/>
                  <a:gd name="connsiteX18" fmla="*/ 2833635 w 2839404"/>
                  <a:gd name="connsiteY18" fmla="*/ 34901 h 507731"/>
                  <a:gd name="connsiteX19" fmla="*/ 2838660 w 2839404"/>
                  <a:gd name="connsiteY19" fmla="*/ 80119 h 507731"/>
                  <a:gd name="connsiteX20" fmla="*/ 2838660 w 2839404"/>
                  <a:gd name="connsiteY20" fmla="*/ 95191 h 507731"/>
                  <a:gd name="connsiteX21" fmla="*/ 2838660 w 2839404"/>
                  <a:gd name="connsiteY21" fmla="*/ 135385 h 507731"/>
                  <a:gd name="connsiteX22" fmla="*/ 2828611 w 2839404"/>
                  <a:gd name="connsiteY22" fmla="*/ 190651 h 507731"/>
                  <a:gd name="connsiteX23" fmla="*/ 2808514 w 2839404"/>
                  <a:gd name="connsiteY23" fmla="*/ 230844 h 507731"/>
                  <a:gd name="connsiteX24" fmla="*/ 2723104 w 2839404"/>
                  <a:gd name="connsiteY24" fmla="*/ 276062 h 507731"/>
                  <a:gd name="connsiteX25" fmla="*/ 2713055 w 2839404"/>
                  <a:gd name="connsiteY25" fmla="*/ 286110 h 507731"/>
                  <a:gd name="connsiteX26" fmla="*/ 2697983 w 2839404"/>
                  <a:gd name="connsiteY26" fmla="*/ 346400 h 507731"/>
                  <a:gd name="connsiteX27" fmla="*/ 2662813 w 2839404"/>
                  <a:gd name="connsiteY27" fmla="*/ 391618 h 507731"/>
                  <a:gd name="connsiteX28" fmla="*/ 2622620 w 2839404"/>
                  <a:gd name="connsiteY28" fmla="*/ 406690 h 507731"/>
                  <a:gd name="connsiteX29" fmla="*/ 2552282 w 2839404"/>
                  <a:gd name="connsiteY29" fmla="*/ 391618 h 507731"/>
                  <a:gd name="connsiteX30" fmla="*/ 2491991 w 2839404"/>
                  <a:gd name="connsiteY30" fmla="*/ 366497 h 507731"/>
                  <a:gd name="connsiteX31" fmla="*/ 2426677 w 2839404"/>
                  <a:gd name="connsiteY31" fmla="*/ 351424 h 507731"/>
                  <a:gd name="connsiteX32" fmla="*/ 2311121 w 2839404"/>
                  <a:gd name="connsiteY32" fmla="*/ 346400 h 507731"/>
                  <a:gd name="connsiteX33" fmla="*/ 2105130 w 2839404"/>
                  <a:gd name="connsiteY33" fmla="*/ 386593 h 507731"/>
                  <a:gd name="connsiteX34" fmla="*/ 1989574 w 2839404"/>
                  <a:gd name="connsiteY34" fmla="*/ 396642 h 507731"/>
                  <a:gd name="connsiteX35" fmla="*/ 1843873 w 2839404"/>
                  <a:gd name="connsiteY35" fmla="*/ 431811 h 507731"/>
                  <a:gd name="connsiteX36" fmla="*/ 1577591 w 2839404"/>
                  <a:gd name="connsiteY36" fmla="*/ 386593 h 507731"/>
                  <a:gd name="connsiteX37" fmla="*/ 1497205 w 2839404"/>
                  <a:gd name="connsiteY37" fmla="*/ 346400 h 507731"/>
                  <a:gd name="connsiteX38" fmla="*/ 1100295 w 2839404"/>
                  <a:gd name="connsiteY38" fmla="*/ 426787 h 507731"/>
                  <a:gd name="connsiteX39" fmla="*/ 743578 w 2839404"/>
                  <a:gd name="connsiteY39" fmla="*/ 502149 h 507731"/>
                  <a:gd name="connsiteX40" fmla="*/ 587829 w 2839404"/>
                  <a:gd name="connsiteY40" fmla="*/ 502149 h 507731"/>
                  <a:gd name="connsiteX41" fmla="*/ 587829 w 2839404"/>
                  <a:gd name="connsiteY41" fmla="*/ 502149 h 507731"/>
                  <a:gd name="connsiteX0" fmla="*/ 0 w 2839404"/>
                  <a:gd name="connsiteY0" fmla="*/ 95191 h 507731"/>
                  <a:gd name="connsiteX1" fmla="*/ 160774 w 2839404"/>
                  <a:gd name="connsiteY1" fmla="*/ 120312 h 507731"/>
                  <a:gd name="connsiteX2" fmla="*/ 256233 w 2839404"/>
                  <a:gd name="connsiteY2" fmla="*/ 130360 h 507731"/>
                  <a:gd name="connsiteX3" fmla="*/ 527539 w 2839404"/>
                  <a:gd name="connsiteY3" fmla="*/ 29877 h 507731"/>
                  <a:gd name="connsiteX4" fmla="*/ 934497 w 2839404"/>
                  <a:gd name="connsiteY4" fmla="*/ 4756 h 507731"/>
                  <a:gd name="connsiteX5" fmla="*/ 1245996 w 2839404"/>
                  <a:gd name="connsiteY5" fmla="*/ 54998 h 507731"/>
                  <a:gd name="connsiteX6" fmla="*/ 1376624 w 2839404"/>
                  <a:gd name="connsiteY6" fmla="*/ 105240 h 507731"/>
                  <a:gd name="connsiteX7" fmla="*/ 1502229 w 2839404"/>
                  <a:gd name="connsiteY7" fmla="*/ 105240 h 507731"/>
                  <a:gd name="connsiteX8" fmla="*/ 1647930 w 2839404"/>
                  <a:gd name="connsiteY8" fmla="*/ 100215 h 507731"/>
                  <a:gd name="connsiteX9" fmla="*/ 1989574 w 2839404"/>
                  <a:gd name="connsiteY9" fmla="*/ 120312 h 507731"/>
                  <a:gd name="connsiteX10" fmla="*/ 2311121 w 2839404"/>
                  <a:gd name="connsiteY10" fmla="*/ 175578 h 507731"/>
                  <a:gd name="connsiteX11" fmla="*/ 2396532 w 2839404"/>
                  <a:gd name="connsiteY11" fmla="*/ 185626 h 507731"/>
                  <a:gd name="connsiteX12" fmla="*/ 2476919 w 2839404"/>
                  <a:gd name="connsiteY12" fmla="*/ 185626 h 507731"/>
                  <a:gd name="connsiteX13" fmla="*/ 2637693 w 2839404"/>
                  <a:gd name="connsiteY13" fmla="*/ 130360 h 507731"/>
                  <a:gd name="connsiteX14" fmla="*/ 2703007 w 2839404"/>
                  <a:gd name="connsiteY14" fmla="*/ 100215 h 507731"/>
                  <a:gd name="connsiteX15" fmla="*/ 2748224 w 2839404"/>
                  <a:gd name="connsiteY15" fmla="*/ 49974 h 507731"/>
                  <a:gd name="connsiteX16" fmla="*/ 2788418 w 2839404"/>
                  <a:gd name="connsiteY16" fmla="*/ 4756 h 507731"/>
                  <a:gd name="connsiteX17" fmla="*/ 2833635 w 2839404"/>
                  <a:gd name="connsiteY17" fmla="*/ 4756 h 507731"/>
                  <a:gd name="connsiteX18" fmla="*/ 2833635 w 2839404"/>
                  <a:gd name="connsiteY18" fmla="*/ 34901 h 507731"/>
                  <a:gd name="connsiteX19" fmla="*/ 2838660 w 2839404"/>
                  <a:gd name="connsiteY19" fmla="*/ 80119 h 507731"/>
                  <a:gd name="connsiteX20" fmla="*/ 2838660 w 2839404"/>
                  <a:gd name="connsiteY20" fmla="*/ 95191 h 507731"/>
                  <a:gd name="connsiteX21" fmla="*/ 2838660 w 2839404"/>
                  <a:gd name="connsiteY21" fmla="*/ 135385 h 507731"/>
                  <a:gd name="connsiteX22" fmla="*/ 2828611 w 2839404"/>
                  <a:gd name="connsiteY22" fmla="*/ 190651 h 507731"/>
                  <a:gd name="connsiteX23" fmla="*/ 2808514 w 2839404"/>
                  <a:gd name="connsiteY23" fmla="*/ 230844 h 507731"/>
                  <a:gd name="connsiteX24" fmla="*/ 2723104 w 2839404"/>
                  <a:gd name="connsiteY24" fmla="*/ 276062 h 507731"/>
                  <a:gd name="connsiteX25" fmla="*/ 2713055 w 2839404"/>
                  <a:gd name="connsiteY25" fmla="*/ 286110 h 507731"/>
                  <a:gd name="connsiteX26" fmla="*/ 2697983 w 2839404"/>
                  <a:gd name="connsiteY26" fmla="*/ 346400 h 507731"/>
                  <a:gd name="connsiteX27" fmla="*/ 2662813 w 2839404"/>
                  <a:gd name="connsiteY27" fmla="*/ 391618 h 507731"/>
                  <a:gd name="connsiteX28" fmla="*/ 2622620 w 2839404"/>
                  <a:gd name="connsiteY28" fmla="*/ 406690 h 507731"/>
                  <a:gd name="connsiteX29" fmla="*/ 2552282 w 2839404"/>
                  <a:gd name="connsiteY29" fmla="*/ 391618 h 507731"/>
                  <a:gd name="connsiteX30" fmla="*/ 2491991 w 2839404"/>
                  <a:gd name="connsiteY30" fmla="*/ 366497 h 507731"/>
                  <a:gd name="connsiteX31" fmla="*/ 2426677 w 2839404"/>
                  <a:gd name="connsiteY31" fmla="*/ 351424 h 507731"/>
                  <a:gd name="connsiteX32" fmla="*/ 2311121 w 2839404"/>
                  <a:gd name="connsiteY32" fmla="*/ 346400 h 507731"/>
                  <a:gd name="connsiteX33" fmla="*/ 2105130 w 2839404"/>
                  <a:gd name="connsiteY33" fmla="*/ 386593 h 507731"/>
                  <a:gd name="connsiteX34" fmla="*/ 1989574 w 2839404"/>
                  <a:gd name="connsiteY34" fmla="*/ 396642 h 507731"/>
                  <a:gd name="connsiteX35" fmla="*/ 1843873 w 2839404"/>
                  <a:gd name="connsiteY35" fmla="*/ 431811 h 507731"/>
                  <a:gd name="connsiteX36" fmla="*/ 1577591 w 2839404"/>
                  <a:gd name="connsiteY36" fmla="*/ 386593 h 507731"/>
                  <a:gd name="connsiteX37" fmla="*/ 1512278 w 2839404"/>
                  <a:gd name="connsiteY37" fmla="*/ 356448 h 507731"/>
                  <a:gd name="connsiteX38" fmla="*/ 1100295 w 2839404"/>
                  <a:gd name="connsiteY38" fmla="*/ 426787 h 507731"/>
                  <a:gd name="connsiteX39" fmla="*/ 743578 w 2839404"/>
                  <a:gd name="connsiteY39" fmla="*/ 502149 h 507731"/>
                  <a:gd name="connsiteX40" fmla="*/ 587829 w 2839404"/>
                  <a:gd name="connsiteY40" fmla="*/ 502149 h 507731"/>
                  <a:gd name="connsiteX41" fmla="*/ 587829 w 2839404"/>
                  <a:gd name="connsiteY41" fmla="*/ 502149 h 507731"/>
                  <a:gd name="connsiteX0" fmla="*/ 0 w 2839404"/>
                  <a:gd name="connsiteY0" fmla="*/ 95191 h 507731"/>
                  <a:gd name="connsiteX1" fmla="*/ 160774 w 2839404"/>
                  <a:gd name="connsiteY1" fmla="*/ 120312 h 507731"/>
                  <a:gd name="connsiteX2" fmla="*/ 256233 w 2839404"/>
                  <a:gd name="connsiteY2" fmla="*/ 130360 h 507731"/>
                  <a:gd name="connsiteX3" fmla="*/ 527539 w 2839404"/>
                  <a:gd name="connsiteY3" fmla="*/ 29877 h 507731"/>
                  <a:gd name="connsiteX4" fmla="*/ 934497 w 2839404"/>
                  <a:gd name="connsiteY4" fmla="*/ 4756 h 507731"/>
                  <a:gd name="connsiteX5" fmla="*/ 1245996 w 2839404"/>
                  <a:gd name="connsiteY5" fmla="*/ 54998 h 507731"/>
                  <a:gd name="connsiteX6" fmla="*/ 1376624 w 2839404"/>
                  <a:gd name="connsiteY6" fmla="*/ 105240 h 507731"/>
                  <a:gd name="connsiteX7" fmla="*/ 1502229 w 2839404"/>
                  <a:gd name="connsiteY7" fmla="*/ 105240 h 507731"/>
                  <a:gd name="connsiteX8" fmla="*/ 1647930 w 2839404"/>
                  <a:gd name="connsiteY8" fmla="*/ 100215 h 507731"/>
                  <a:gd name="connsiteX9" fmla="*/ 1989574 w 2839404"/>
                  <a:gd name="connsiteY9" fmla="*/ 120312 h 507731"/>
                  <a:gd name="connsiteX10" fmla="*/ 2311121 w 2839404"/>
                  <a:gd name="connsiteY10" fmla="*/ 175578 h 507731"/>
                  <a:gd name="connsiteX11" fmla="*/ 2396532 w 2839404"/>
                  <a:gd name="connsiteY11" fmla="*/ 185626 h 507731"/>
                  <a:gd name="connsiteX12" fmla="*/ 2476919 w 2839404"/>
                  <a:gd name="connsiteY12" fmla="*/ 185626 h 507731"/>
                  <a:gd name="connsiteX13" fmla="*/ 2637693 w 2839404"/>
                  <a:gd name="connsiteY13" fmla="*/ 130360 h 507731"/>
                  <a:gd name="connsiteX14" fmla="*/ 2703007 w 2839404"/>
                  <a:gd name="connsiteY14" fmla="*/ 100215 h 507731"/>
                  <a:gd name="connsiteX15" fmla="*/ 2748224 w 2839404"/>
                  <a:gd name="connsiteY15" fmla="*/ 49974 h 507731"/>
                  <a:gd name="connsiteX16" fmla="*/ 2788418 w 2839404"/>
                  <a:gd name="connsiteY16" fmla="*/ 4756 h 507731"/>
                  <a:gd name="connsiteX17" fmla="*/ 2833635 w 2839404"/>
                  <a:gd name="connsiteY17" fmla="*/ 4756 h 507731"/>
                  <a:gd name="connsiteX18" fmla="*/ 2833635 w 2839404"/>
                  <a:gd name="connsiteY18" fmla="*/ 34901 h 507731"/>
                  <a:gd name="connsiteX19" fmla="*/ 2838660 w 2839404"/>
                  <a:gd name="connsiteY19" fmla="*/ 80119 h 507731"/>
                  <a:gd name="connsiteX20" fmla="*/ 2838660 w 2839404"/>
                  <a:gd name="connsiteY20" fmla="*/ 95191 h 507731"/>
                  <a:gd name="connsiteX21" fmla="*/ 2838660 w 2839404"/>
                  <a:gd name="connsiteY21" fmla="*/ 135385 h 507731"/>
                  <a:gd name="connsiteX22" fmla="*/ 2828611 w 2839404"/>
                  <a:gd name="connsiteY22" fmla="*/ 190651 h 507731"/>
                  <a:gd name="connsiteX23" fmla="*/ 2808514 w 2839404"/>
                  <a:gd name="connsiteY23" fmla="*/ 230844 h 507731"/>
                  <a:gd name="connsiteX24" fmla="*/ 2723104 w 2839404"/>
                  <a:gd name="connsiteY24" fmla="*/ 276062 h 507731"/>
                  <a:gd name="connsiteX25" fmla="*/ 2713055 w 2839404"/>
                  <a:gd name="connsiteY25" fmla="*/ 286110 h 507731"/>
                  <a:gd name="connsiteX26" fmla="*/ 2697983 w 2839404"/>
                  <a:gd name="connsiteY26" fmla="*/ 346400 h 507731"/>
                  <a:gd name="connsiteX27" fmla="*/ 2662813 w 2839404"/>
                  <a:gd name="connsiteY27" fmla="*/ 391618 h 507731"/>
                  <a:gd name="connsiteX28" fmla="*/ 2622620 w 2839404"/>
                  <a:gd name="connsiteY28" fmla="*/ 406690 h 507731"/>
                  <a:gd name="connsiteX29" fmla="*/ 2552282 w 2839404"/>
                  <a:gd name="connsiteY29" fmla="*/ 391618 h 507731"/>
                  <a:gd name="connsiteX30" fmla="*/ 2491991 w 2839404"/>
                  <a:gd name="connsiteY30" fmla="*/ 366497 h 507731"/>
                  <a:gd name="connsiteX31" fmla="*/ 2426677 w 2839404"/>
                  <a:gd name="connsiteY31" fmla="*/ 351424 h 507731"/>
                  <a:gd name="connsiteX32" fmla="*/ 2311121 w 2839404"/>
                  <a:gd name="connsiteY32" fmla="*/ 346400 h 507731"/>
                  <a:gd name="connsiteX33" fmla="*/ 2105130 w 2839404"/>
                  <a:gd name="connsiteY33" fmla="*/ 386593 h 507731"/>
                  <a:gd name="connsiteX34" fmla="*/ 1989574 w 2839404"/>
                  <a:gd name="connsiteY34" fmla="*/ 396642 h 507731"/>
                  <a:gd name="connsiteX35" fmla="*/ 1843873 w 2839404"/>
                  <a:gd name="connsiteY35" fmla="*/ 431811 h 507731"/>
                  <a:gd name="connsiteX36" fmla="*/ 1592664 w 2839404"/>
                  <a:gd name="connsiteY36" fmla="*/ 381569 h 507731"/>
                  <a:gd name="connsiteX37" fmla="*/ 1512278 w 2839404"/>
                  <a:gd name="connsiteY37" fmla="*/ 356448 h 507731"/>
                  <a:gd name="connsiteX38" fmla="*/ 1100295 w 2839404"/>
                  <a:gd name="connsiteY38" fmla="*/ 426787 h 507731"/>
                  <a:gd name="connsiteX39" fmla="*/ 743578 w 2839404"/>
                  <a:gd name="connsiteY39" fmla="*/ 502149 h 507731"/>
                  <a:gd name="connsiteX40" fmla="*/ 587829 w 2839404"/>
                  <a:gd name="connsiteY40" fmla="*/ 502149 h 507731"/>
                  <a:gd name="connsiteX41" fmla="*/ 587829 w 2839404"/>
                  <a:gd name="connsiteY41" fmla="*/ 502149 h 507731"/>
                  <a:gd name="connsiteX0" fmla="*/ 0 w 2839404"/>
                  <a:gd name="connsiteY0" fmla="*/ 95191 h 507731"/>
                  <a:gd name="connsiteX1" fmla="*/ 160774 w 2839404"/>
                  <a:gd name="connsiteY1" fmla="*/ 120312 h 507731"/>
                  <a:gd name="connsiteX2" fmla="*/ 256233 w 2839404"/>
                  <a:gd name="connsiteY2" fmla="*/ 130360 h 507731"/>
                  <a:gd name="connsiteX3" fmla="*/ 527539 w 2839404"/>
                  <a:gd name="connsiteY3" fmla="*/ 29877 h 507731"/>
                  <a:gd name="connsiteX4" fmla="*/ 934497 w 2839404"/>
                  <a:gd name="connsiteY4" fmla="*/ 4756 h 507731"/>
                  <a:gd name="connsiteX5" fmla="*/ 1245996 w 2839404"/>
                  <a:gd name="connsiteY5" fmla="*/ 54998 h 507731"/>
                  <a:gd name="connsiteX6" fmla="*/ 1376624 w 2839404"/>
                  <a:gd name="connsiteY6" fmla="*/ 105240 h 507731"/>
                  <a:gd name="connsiteX7" fmla="*/ 1502229 w 2839404"/>
                  <a:gd name="connsiteY7" fmla="*/ 105240 h 507731"/>
                  <a:gd name="connsiteX8" fmla="*/ 1647930 w 2839404"/>
                  <a:gd name="connsiteY8" fmla="*/ 100215 h 507731"/>
                  <a:gd name="connsiteX9" fmla="*/ 1989574 w 2839404"/>
                  <a:gd name="connsiteY9" fmla="*/ 120312 h 507731"/>
                  <a:gd name="connsiteX10" fmla="*/ 2311121 w 2839404"/>
                  <a:gd name="connsiteY10" fmla="*/ 175578 h 507731"/>
                  <a:gd name="connsiteX11" fmla="*/ 2396532 w 2839404"/>
                  <a:gd name="connsiteY11" fmla="*/ 185626 h 507731"/>
                  <a:gd name="connsiteX12" fmla="*/ 2476919 w 2839404"/>
                  <a:gd name="connsiteY12" fmla="*/ 185626 h 507731"/>
                  <a:gd name="connsiteX13" fmla="*/ 2637693 w 2839404"/>
                  <a:gd name="connsiteY13" fmla="*/ 130360 h 507731"/>
                  <a:gd name="connsiteX14" fmla="*/ 2703007 w 2839404"/>
                  <a:gd name="connsiteY14" fmla="*/ 100215 h 507731"/>
                  <a:gd name="connsiteX15" fmla="*/ 2748224 w 2839404"/>
                  <a:gd name="connsiteY15" fmla="*/ 49974 h 507731"/>
                  <a:gd name="connsiteX16" fmla="*/ 2788418 w 2839404"/>
                  <a:gd name="connsiteY16" fmla="*/ 4756 h 507731"/>
                  <a:gd name="connsiteX17" fmla="*/ 2833635 w 2839404"/>
                  <a:gd name="connsiteY17" fmla="*/ 4756 h 507731"/>
                  <a:gd name="connsiteX18" fmla="*/ 2833635 w 2839404"/>
                  <a:gd name="connsiteY18" fmla="*/ 34901 h 507731"/>
                  <a:gd name="connsiteX19" fmla="*/ 2838660 w 2839404"/>
                  <a:gd name="connsiteY19" fmla="*/ 80119 h 507731"/>
                  <a:gd name="connsiteX20" fmla="*/ 2838660 w 2839404"/>
                  <a:gd name="connsiteY20" fmla="*/ 95191 h 507731"/>
                  <a:gd name="connsiteX21" fmla="*/ 2838660 w 2839404"/>
                  <a:gd name="connsiteY21" fmla="*/ 135385 h 507731"/>
                  <a:gd name="connsiteX22" fmla="*/ 2828611 w 2839404"/>
                  <a:gd name="connsiteY22" fmla="*/ 190651 h 507731"/>
                  <a:gd name="connsiteX23" fmla="*/ 2808514 w 2839404"/>
                  <a:gd name="connsiteY23" fmla="*/ 230844 h 507731"/>
                  <a:gd name="connsiteX24" fmla="*/ 2723104 w 2839404"/>
                  <a:gd name="connsiteY24" fmla="*/ 276062 h 507731"/>
                  <a:gd name="connsiteX25" fmla="*/ 2713055 w 2839404"/>
                  <a:gd name="connsiteY25" fmla="*/ 286110 h 507731"/>
                  <a:gd name="connsiteX26" fmla="*/ 2697983 w 2839404"/>
                  <a:gd name="connsiteY26" fmla="*/ 346400 h 507731"/>
                  <a:gd name="connsiteX27" fmla="*/ 2662813 w 2839404"/>
                  <a:gd name="connsiteY27" fmla="*/ 391618 h 507731"/>
                  <a:gd name="connsiteX28" fmla="*/ 2622620 w 2839404"/>
                  <a:gd name="connsiteY28" fmla="*/ 406690 h 507731"/>
                  <a:gd name="connsiteX29" fmla="*/ 2552282 w 2839404"/>
                  <a:gd name="connsiteY29" fmla="*/ 391618 h 507731"/>
                  <a:gd name="connsiteX30" fmla="*/ 2491991 w 2839404"/>
                  <a:gd name="connsiteY30" fmla="*/ 366497 h 507731"/>
                  <a:gd name="connsiteX31" fmla="*/ 2426677 w 2839404"/>
                  <a:gd name="connsiteY31" fmla="*/ 351424 h 507731"/>
                  <a:gd name="connsiteX32" fmla="*/ 2311121 w 2839404"/>
                  <a:gd name="connsiteY32" fmla="*/ 346400 h 507731"/>
                  <a:gd name="connsiteX33" fmla="*/ 2105130 w 2839404"/>
                  <a:gd name="connsiteY33" fmla="*/ 386593 h 507731"/>
                  <a:gd name="connsiteX34" fmla="*/ 1989574 w 2839404"/>
                  <a:gd name="connsiteY34" fmla="*/ 396642 h 507731"/>
                  <a:gd name="connsiteX35" fmla="*/ 1803680 w 2839404"/>
                  <a:gd name="connsiteY35" fmla="*/ 421762 h 507731"/>
                  <a:gd name="connsiteX36" fmla="*/ 1592664 w 2839404"/>
                  <a:gd name="connsiteY36" fmla="*/ 381569 h 507731"/>
                  <a:gd name="connsiteX37" fmla="*/ 1512278 w 2839404"/>
                  <a:gd name="connsiteY37" fmla="*/ 356448 h 507731"/>
                  <a:gd name="connsiteX38" fmla="*/ 1100295 w 2839404"/>
                  <a:gd name="connsiteY38" fmla="*/ 426787 h 507731"/>
                  <a:gd name="connsiteX39" fmla="*/ 743578 w 2839404"/>
                  <a:gd name="connsiteY39" fmla="*/ 502149 h 507731"/>
                  <a:gd name="connsiteX40" fmla="*/ 587829 w 2839404"/>
                  <a:gd name="connsiteY40" fmla="*/ 502149 h 507731"/>
                  <a:gd name="connsiteX41" fmla="*/ 587829 w 2839404"/>
                  <a:gd name="connsiteY41" fmla="*/ 502149 h 507731"/>
                  <a:gd name="connsiteX0" fmla="*/ 0 w 2839404"/>
                  <a:gd name="connsiteY0" fmla="*/ 95191 h 507731"/>
                  <a:gd name="connsiteX1" fmla="*/ 160774 w 2839404"/>
                  <a:gd name="connsiteY1" fmla="*/ 120312 h 507731"/>
                  <a:gd name="connsiteX2" fmla="*/ 256233 w 2839404"/>
                  <a:gd name="connsiteY2" fmla="*/ 130360 h 507731"/>
                  <a:gd name="connsiteX3" fmla="*/ 527539 w 2839404"/>
                  <a:gd name="connsiteY3" fmla="*/ 29877 h 507731"/>
                  <a:gd name="connsiteX4" fmla="*/ 934497 w 2839404"/>
                  <a:gd name="connsiteY4" fmla="*/ 4756 h 507731"/>
                  <a:gd name="connsiteX5" fmla="*/ 1245996 w 2839404"/>
                  <a:gd name="connsiteY5" fmla="*/ 54998 h 507731"/>
                  <a:gd name="connsiteX6" fmla="*/ 1376624 w 2839404"/>
                  <a:gd name="connsiteY6" fmla="*/ 90167 h 507731"/>
                  <a:gd name="connsiteX7" fmla="*/ 1502229 w 2839404"/>
                  <a:gd name="connsiteY7" fmla="*/ 105240 h 507731"/>
                  <a:gd name="connsiteX8" fmla="*/ 1647930 w 2839404"/>
                  <a:gd name="connsiteY8" fmla="*/ 100215 h 507731"/>
                  <a:gd name="connsiteX9" fmla="*/ 1989574 w 2839404"/>
                  <a:gd name="connsiteY9" fmla="*/ 120312 h 507731"/>
                  <a:gd name="connsiteX10" fmla="*/ 2311121 w 2839404"/>
                  <a:gd name="connsiteY10" fmla="*/ 175578 h 507731"/>
                  <a:gd name="connsiteX11" fmla="*/ 2396532 w 2839404"/>
                  <a:gd name="connsiteY11" fmla="*/ 185626 h 507731"/>
                  <a:gd name="connsiteX12" fmla="*/ 2476919 w 2839404"/>
                  <a:gd name="connsiteY12" fmla="*/ 185626 h 507731"/>
                  <a:gd name="connsiteX13" fmla="*/ 2637693 w 2839404"/>
                  <a:gd name="connsiteY13" fmla="*/ 130360 h 507731"/>
                  <a:gd name="connsiteX14" fmla="*/ 2703007 w 2839404"/>
                  <a:gd name="connsiteY14" fmla="*/ 100215 h 507731"/>
                  <a:gd name="connsiteX15" fmla="*/ 2748224 w 2839404"/>
                  <a:gd name="connsiteY15" fmla="*/ 49974 h 507731"/>
                  <a:gd name="connsiteX16" fmla="*/ 2788418 w 2839404"/>
                  <a:gd name="connsiteY16" fmla="*/ 4756 h 507731"/>
                  <a:gd name="connsiteX17" fmla="*/ 2833635 w 2839404"/>
                  <a:gd name="connsiteY17" fmla="*/ 4756 h 507731"/>
                  <a:gd name="connsiteX18" fmla="*/ 2833635 w 2839404"/>
                  <a:gd name="connsiteY18" fmla="*/ 34901 h 507731"/>
                  <a:gd name="connsiteX19" fmla="*/ 2838660 w 2839404"/>
                  <a:gd name="connsiteY19" fmla="*/ 80119 h 507731"/>
                  <a:gd name="connsiteX20" fmla="*/ 2838660 w 2839404"/>
                  <a:gd name="connsiteY20" fmla="*/ 95191 h 507731"/>
                  <a:gd name="connsiteX21" fmla="*/ 2838660 w 2839404"/>
                  <a:gd name="connsiteY21" fmla="*/ 135385 h 507731"/>
                  <a:gd name="connsiteX22" fmla="*/ 2828611 w 2839404"/>
                  <a:gd name="connsiteY22" fmla="*/ 190651 h 507731"/>
                  <a:gd name="connsiteX23" fmla="*/ 2808514 w 2839404"/>
                  <a:gd name="connsiteY23" fmla="*/ 230844 h 507731"/>
                  <a:gd name="connsiteX24" fmla="*/ 2723104 w 2839404"/>
                  <a:gd name="connsiteY24" fmla="*/ 276062 h 507731"/>
                  <a:gd name="connsiteX25" fmla="*/ 2713055 w 2839404"/>
                  <a:gd name="connsiteY25" fmla="*/ 286110 h 507731"/>
                  <a:gd name="connsiteX26" fmla="*/ 2697983 w 2839404"/>
                  <a:gd name="connsiteY26" fmla="*/ 346400 h 507731"/>
                  <a:gd name="connsiteX27" fmla="*/ 2662813 w 2839404"/>
                  <a:gd name="connsiteY27" fmla="*/ 391618 h 507731"/>
                  <a:gd name="connsiteX28" fmla="*/ 2622620 w 2839404"/>
                  <a:gd name="connsiteY28" fmla="*/ 406690 h 507731"/>
                  <a:gd name="connsiteX29" fmla="*/ 2552282 w 2839404"/>
                  <a:gd name="connsiteY29" fmla="*/ 391618 h 507731"/>
                  <a:gd name="connsiteX30" fmla="*/ 2491991 w 2839404"/>
                  <a:gd name="connsiteY30" fmla="*/ 366497 h 507731"/>
                  <a:gd name="connsiteX31" fmla="*/ 2426677 w 2839404"/>
                  <a:gd name="connsiteY31" fmla="*/ 351424 h 507731"/>
                  <a:gd name="connsiteX32" fmla="*/ 2311121 w 2839404"/>
                  <a:gd name="connsiteY32" fmla="*/ 346400 h 507731"/>
                  <a:gd name="connsiteX33" fmla="*/ 2105130 w 2839404"/>
                  <a:gd name="connsiteY33" fmla="*/ 386593 h 507731"/>
                  <a:gd name="connsiteX34" fmla="*/ 1989574 w 2839404"/>
                  <a:gd name="connsiteY34" fmla="*/ 396642 h 507731"/>
                  <a:gd name="connsiteX35" fmla="*/ 1803680 w 2839404"/>
                  <a:gd name="connsiteY35" fmla="*/ 421762 h 507731"/>
                  <a:gd name="connsiteX36" fmla="*/ 1592664 w 2839404"/>
                  <a:gd name="connsiteY36" fmla="*/ 381569 h 507731"/>
                  <a:gd name="connsiteX37" fmla="*/ 1512278 w 2839404"/>
                  <a:gd name="connsiteY37" fmla="*/ 356448 h 507731"/>
                  <a:gd name="connsiteX38" fmla="*/ 1100295 w 2839404"/>
                  <a:gd name="connsiteY38" fmla="*/ 426787 h 507731"/>
                  <a:gd name="connsiteX39" fmla="*/ 743578 w 2839404"/>
                  <a:gd name="connsiteY39" fmla="*/ 502149 h 507731"/>
                  <a:gd name="connsiteX40" fmla="*/ 587829 w 2839404"/>
                  <a:gd name="connsiteY40" fmla="*/ 502149 h 507731"/>
                  <a:gd name="connsiteX41" fmla="*/ 587829 w 2839404"/>
                  <a:gd name="connsiteY41" fmla="*/ 502149 h 507731"/>
                  <a:gd name="connsiteX0" fmla="*/ 0 w 2839404"/>
                  <a:gd name="connsiteY0" fmla="*/ 95191 h 507731"/>
                  <a:gd name="connsiteX1" fmla="*/ 160774 w 2839404"/>
                  <a:gd name="connsiteY1" fmla="*/ 120312 h 507731"/>
                  <a:gd name="connsiteX2" fmla="*/ 256233 w 2839404"/>
                  <a:gd name="connsiteY2" fmla="*/ 130360 h 507731"/>
                  <a:gd name="connsiteX3" fmla="*/ 527539 w 2839404"/>
                  <a:gd name="connsiteY3" fmla="*/ 29877 h 507731"/>
                  <a:gd name="connsiteX4" fmla="*/ 934497 w 2839404"/>
                  <a:gd name="connsiteY4" fmla="*/ 4756 h 507731"/>
                  <a:gd name="connsiteX5" fmla="*/ 1245996 w 2839404"/>
                  <a:gd name="connsiteY5" fmla="*/ 54998 h 507731"/>
                  <a:gd name="connsiteX6" fmla="*/ 1376624 w 2839404"/>
                  <a:gd name="connsiteY6" fmla="*/ 90167 h 507731"/>
                  <a:gd name="connsiteX7" fmla="*/ 1502229 w 2839404"/>
                  <a:gd name="connsiteY7" fmla="*/ 105240 h 507731"/>
                  <a:gd name="connsiteX8" fmla="*/ 1647930 w 2839404"/>
                  <a:gd name="connsiteY8" fmla="*/ 100215 h 507731"/>
                  <a:gd name="connsiteX9" fmla="*/ 1989574 w 2839404"/>
                  <a:gd name="connsiteY9" fmla="*/ 120312 h 507731"/>
                  <a:gd name="connsiteX10" fmla="*/ 2311121 w 2839404"/>
                  <a:gd name="connsiteY10" fmla="*/ 175578 h 507731"/>
                  <a:gd name="connsiteX11" fmla="*/ 2396532 w 2839404"/>
                  <a:gd name="connsiteY11" fmla="*/ 185626 h 507731"/>
                  <a:gd name="connsiteX12" fmla="*/ 2476919 w 2839404"/>
                  <a:gd name="connsiteY12" fmla="*/ 185626 h 507731"/>
                  <a:gd name="connsiteX13" fmla="*/ 2637693 w 2839404"/>
                  <a:gd name="connsiteY13" fmla="*/ 130360 h 507731"/>
                  <a:gd name="connsiteX14" fmla="*/ 2703007 w 2839404"/>
                  <a:gd name="connsiteY14" fmla="*/ 100215 h 507731"/>
                  <a:gd name="connsiteX15" fmla="*/ 2748224 w 2839404"/>
                  <a:gd name="connsiteY15" fmla="*/ 49974 h 507731"/>
                  <a:gd name="connsiteX16" fmla="*/ 2788418 w 2839404"/>
                  <a:gd name="connsiteY16" fmla="*/ 4756 h 507731"/>
                  <a:gd name="connsiteX17" fmla="*/ 2833635 w 2839404"/>
                  <a:gd name="connsiteY17" fmla="*/ 4756 h 507731"/>
                  <a:gd name="connsiteX18" fmla="*/ 2833635 w 2839404"/>
                  <a:gd name="connsiteY18" fmla="*/ 34901 h 507731"/>
                  <a:gd name="connsiteX19" fmla="*/ 2838660 w 2839404"/>
                  <a:gd name="connsiteY19" fmla="*/ 80119 h 507731"/>
                  <a:gd name="connsiteX20" fmla="*/ 2838660 w 2839404"/>
                  <a:gd name="connsiteY20" fmla="*/ 95191 h 507731"/>
                  <a:gd name="connsiteX21" fmla="*/ 2838660 w 2839404"/>
                  <a:gd name="connsiteY21" fmla="*/ 135385 h 507731"/>
                  <a:gd name="connsiteX22" fmla="*/ 2828611 w 2839404"/>
                  <a:gd name="connsiteY22" fmla="*/ 190651 h 507731"/>
                  <a:gd name="connsiteX23" fmla="*/ 2808514 w 2839404"/>
                  <a:gd name="connsiteY23" fmla="*/ 230844 h 507731"/>
                  <a:gd name="connsiteX24" fmla="*/ 2723104 w 2839404"/>
                  <a:gd name="connsiteY24" fmla="*/ 276062 h 507731"/>
                  <a:gd name="connsiteX25" fmla="*/ 2713055 w 2839404"/>
                  <a:gd name="connsiteY25" fmla="*/ 286110 h 507731"/>
                  <a:gd name="connsiteX26" fmla="*/ 2697983 w 2839404"/>
                  <a:gd name="connsiteY26" fmla="*/ 346400 h 507731"/>
                  <a:gd name="connsiteX27" fmla="*/ 2662813 w 2839404"/>
                  <a:gd name="connsiteY27" fmla="*/ 391618 h 507731"/>
                  <a:gd name="connsiteX28" fmla="*/ 2622620 w 2839404"/>
                  <a:gd name="connsiteY28" fmla="*/ 406690 h 507731"/>
                  <a:gd name="connsiteX29" fmla="*/ 2552282 w 2839404"/>
                  <a:gd name="connsiteY29" fmla="*/ 391618 h 507731"/>
                  <a:gd name="connsiteX30" fmla="*/ 2491991 w 2839404"/>
                  <a:gd name="connsiteY30" fmla="*/ 366497 h 507731"/>
                  <a:gd name="connsiteX31" fmla="*/ 2426677 w 2839404"/>
                  <a:gd name="connsiteY31" fmla="*/ 351424 h 507731"/>
                  <a:gd name="connsiteX32" fmla="*/ 2311121 w 2839404"/>
                  <a:gd name="connsiteY32" fmla="*/ 346400 h 507731"/>
                  <a:gd name="connsiteX33" fmla="*/ 2105130 w 2839404"/>
                  <a:gd name="connsiteY33" fmla="*/ 386593 h 507731"/>
                  <a:gd name="connsiteX34" fmla="*/ 1989574 w 2839404"/>
                  <a:gd name="connsiteY34" fmla="*/ 396642 h 507731"/>
                  <a:gd name="connsiteX35" fmla="*/ 1803680 w 2839404"/>
                  <a:gd name="connsiteY35" fmla="*/ 421762 h 507731"/>
                  <a:gd name="connsiteX36" fmla="*/ 1657979 w 2839404"/>
                  <a:gd name="connsiteY36" fmla="*/ 396642 h 507731"/>
                  <a:gd name="connsiteX37" fmla="*/ 1512278 w 2839404"/>
                  <a:gd name="connsiteY37" fmla="*/ 356448 h 507731"/>
                  <a:gd name="connsiteX38" fmla="*/ 1100295 w 2839404"/>
                  <a:gd name="connsiteY38" fmla="*/ 426787 h 507731"/>
                  <a:gd name="connsiteX39" fmla="*/ 743578 w 2839404"/>
                  <a:gd name="connsiteY39" fmla="*/ 502149 h 507731"/>
                  <a:gd name="connsiteX40" fmla="*/ 587829 w 2839404"/>
                  <a:gd name="connsiteY40" fmla="*/ 502149 h 507731"/>
                  <a:gd name="connsiteX41" fmla="*/ 587829 w 2839404"/>
                  <a:gd name="connsiteY41" fmla="*/ 502149 h 507731"/>
                  <a:gd name="connsiteX0" fmla="*/ 0 w 2839404"/>
                  <a:gd name="connsiteY0" fmla="*/ 95191 h 507731"/>
                  <a:gd name="connsiteX1" fmla="*/ 160774 w 2839404"/>
                  <a:gd name="connsiteY1" fmla="*/ 120312 h 507731"/>
                  <a:gd name="connsiteX2" fmla="*/ 256233 w 2839404"/>
                  <a:gd name="connsiteY2" fmla="*/ 130360 h 507731"/>
                  <a:gd name="connsiteX3" fmla="*/ 527539 w 2839404"/>
                  <a:gd name="connsiteY3" fmla="*/ 29877 h 507731"/>
                  <a:gd name="connsiteX4" fmla="*/ 934497 w 2839404"/>
                  <a:gd name="connsiteY4" fmla="*/ 4756 h 507731"/>
                  <a:gd name="connsiteX5" fmla="*/ 1245996 w 2839404"/>
                  <a:gd name="connsiteY5" fmla="*/ 54998 h 507731"/>
                  <a:gd name="connsiteX6" fmla="*/ 1376624 w 2839404"/>
                  <a:gd name="connsiteY6" fmla="*/ 90167 h 507731"/>
                  <a:gd name="connsiteX7" fmla="*/ 1502229 w 2839404"/>
                  <a:gd name="connsiteY7" fmla="*/ 105240 h 507731"/>
                  <a:gd name="connsiteX8" fmla="*/ 1647930 w 2839404"/>
                  <a:gd name="connsiteY8" fmla="*/ 100215 h 507731"/>
                  <a:gd name="connsiteX9" fmla="*/ 1989574 w 2839404"/>
                  <a:gd name="connsiteY9" fmla="*/ 120312 h 507731"/>
                  <a:gd name="connsiteX10" fmla="*/ 2311121 w 2839404"/>
                  <a:gd name="connsiteY10" fmla="*/ 175578 h 507731"/>
                  <a:gd name="connsiteX11" fmla="*/ 2396532 w 2839404"/>
                  <a:gd name="connsiteY11" fmla="*/ 185626 h 507731"/>
                  <a:gd name="connsiteX12" fmla="*/ 2476919 w 2839404"/>
                  <a:gd name="connsiteY12" fmla="*/ 185626 h 507731"/>
                  <a:gd name="connsiteX13" fmla="*/ 2637693 w 2839404"/>
                  <a:gd name="connsiteY13" fmla="*/ 130360 h 507731"/>
                  <a:gd name="connsiteX14" fmla="*/ 2703007 w 2839404"/>
                  <a:gd name="connsiteY14" fmla="*/ 100215 h 507731"/>
                  <a:gd name="connsiteX15" fmla="*/ 2748224 w 2839404"/>
                  <a:gd name="connsiteY15" fmla="*/ 49974 h 507731"/>
                  <a:gd name="connsiteX16" fmla="*/ 2788418 w 2839404"/>
                  <a:gd name="connsiteY16" fmla="*/ 4756 h 507731"/>
                  <a:gd name="connsiteX17" fmla="*/ 2833635 w 2839404"/>
                  <a:gd name="connsiteY17" fmla="*/ 4756 h 507731"/>
                  <a:gd name="connsiteX18" fmla="*/ 2833635 w 2839404"/>
                  <a:gd name="connsiteY18" fmla="*/ 34901 h 507731"/>
                  <a:gd name="connsiteX19" fmla="*/ 2838660 w 2839404"/>
                  <a:gd name="connsiteY19" fmla="*/ 80119 h 507731"/>
                  <a:gd name="connsiteX20" fmla="*/ 2838660 w 2839404"/>
                  <a:gd name="connsiteY20" fmla="*/ 95191 h 507731"/>
                  <a:gd name="connsiteX21" fmla="*/ 2838660 w 2839404"/>
                  <a:gd name="connsiteY21" fmla="*/ 135385 h 507731"/>
                  <a:gd name="connsiteX22" fmla="*/ 2828611 w 2839404"/>
                  <a:gd name="connsiteY22" fmla="*/ 190651 h 507731"/>
                  <a:gd name="connsiteX23" fmla="*/ 2808514 w 2839404"/>
                  <a:gd name="connsiteY23" fmla="*/ 230844 h 507731"/>
                  <a:gd name="connsiteX24" fmla="*/ 2723104 w 2839404"/>
                  <a:gd name="connsiteY24" fmla="*/ 276062 h 507731"/>
                  <a:gd name="connsiteX25" fmla="*/ 2713055 w 2839404"/>
                  <a:gd name="connsiteY25" fmla="*/ 286110 h 507731"/>
                  <a:gd name="connsiteX26" fmla="*/ 2697983 w 2839404"/>
                  <a:gd name="connsiteY26" fmla="*/ 346400 h 507731"/>
                  <a:gd name="connsiteX27" fmla="*/ 2662813 w 2839404"/>
                  <a:gd name="connsiteY27" fmla="*/ 391618 h 507731"/>
                  <a:gd name="connsiteX28" fmla="*/ 2622620 w 2839404"/>
                  <a:gd name="connsiteY28" fmla="*/ 406690 h 507731"/>
                  <a:gd name="connsiteX29" fmla="*/ 2552282 w 2839404"/>
                  <a:gd name="connsiteY29" fmla="*/ 391618 h 507731"/>
                  <a:gd name="connsiteX30" fmla="*/ 2491991 w 2839404"/>
                  <a:gd name="connsiteY30" fmla="*/ 366497 h 507731"/>
                  <a:gd name="connsiteX31" fmla="*/ 2426677 w 2839404"/>
                  <a:gd name="connsiteY31" fmla="*/ 351424 h 507731"/>
                  <a:gd name="connsiteX32" fmla="*/ 2311121 w 2839404"/>
                  <a:gd name="connsiteY32" fmla="*/ 346400 h 507731"/>
                  <a:gd name="connsiteX33" fmla="*/ 2105130 w 2839404"/>
                  <a:gd name="connsiteY33" fmla="*/ 376545 h 507731"/>
                  <a:gd name="connsiteX34" fmla="*/ 1989574 w 2839404"/>
                  <a:gd name="connsiteY34" fmla="*/ 396642 h 507731"/>
                  <a:gd name="connsiteX35" fmla="*/ 1803680 w 2839404"/>
                  <a:gd name="connsiteY35" fmla="*/ 421762 h 507731"/>
                  <a:gd name="connsiteX36" fmla="*/ 1657979 w 2839404"/>
                  <a:gd name="connsiteY36" fmla="*/ 396642 h 507731"/>
                  <a:gd name="connsiteX37" fmla="*/ 1512278 w 2839404"/>
                  <a:gd name="connsiteY37" fmla="*/ 356448 h 507731"/>
                  <a:gd name="connsiteX38" fmla="*/ 1100295 w 2839404"/>
                  <a:gd name="connsiteY38" fmla="*/ 426787 h 507731"/>
                  <a:gd name="connsiteX39" fmla="*/ 743578 w 2839404"/>
                  <a:gd name="connsiteY39" fmla="*/ 502149 h 507731"/>
                  <a:gd name="connsiteX40" fmla="*/ 587829 w 2839404"/>
                  <a:gd name="connsiteY40" fmla="*/ 502149 h 507731"/>
                  <a:gd name="connsiteX41" fmla="*/ 587829 w 2839404"/>
                  <a:gd name="connsiteY41" fmla="*/ 502149 h 507731"/>
                  <a:gd name="connsiteX0" fmla="*/ 0 w 2839404"/>
                  <a:gd name="connsiteY0" fmla="*/ 95191 h 507731"/>
                  <a:gd name="connsiteX1" fmla="*/ 160774 w 2839404"/>
                  <a:gd name="connsiteY1" fmla="*/ 120312 h 507731"/>
                  <a:gd name="connsiteX2" fmla="*/ 256233 w 2839404"/>
                  <a:gd name="connsiteY2" fmla="*/ 130360 h 507731"/>
                  <a:gd name="connsiteX3" fmla="*/ 527539 w 2839404"/>
                  <a:gd name="connsiteY3" fmla="*/ 29877 h 507731"/>
                  <a:gd name="connsiteX4" fmla="*/ 934497 w 2839404"/>
                  <a:gd name="connsiteY4" fmla="*/ 4756 h 507731"/>
                  <a:gd name="connsiteX5" fmla="*/ 1245996 w 2839404"/>
                  <a:gd name="connsiteY5" fmla="*/ 54998 h 507731"/>
                  <a:gd name="connsiteX6" fmla="*/ 1376624 w 2839404"/>
                  <a:gd name="connsiteY6" fmla="*/ 80119 h 507731"/>
                  <a:gd name="connsiteX7" fmla="*/ 1502229 w 2839404"/>
                  <a:gd name="connsiteY7" fmla="*/ 105240 h 507731"/>
                  <a:gd name="connsiteX8" fmla="*/ 1647930 w 2839404"/>
                  <a:gd name="connsiteY8" fmla="*/ 100215 h 507731"/>
                  <a:gd name="connsiteX9" fmla="*/ 1989574 w 2839404"/>
                  <a:gd name="connsiteY9" fmla="*/ 120312 h 507731"/>
                  <a:gd name="connsiteX10" fmla="*/ 2311121 w 2839404"/>
                  <a:gd name="connsiteY10" fmla="*/ 175578 h 507731"/>
                  <a:gd name="connsiteX11" fmla="*/ 2396532 w 2839404"/>
                  <a:gd name="connsiteY11" fmla="*/ 185626 h 507731"/>
                  <a:gd name="connsiteX12" fmla="*/ 2476919 w 2839404"/>
                  <a:gd name="connsiteY12" fmla="*/ 185626 h 507731"/>
                  <a:gd name="connsiteX13" fmla="*/ 2637693 w 2839404"/>
                  <a:gd name="connsiteY13" fmla="*/ 130360 h 507731"/>
                  <a:gd name="connsiteX14" fmla="*/ 2703007 w 2839404"/>
                  <a:gd name="connsiteY14" fmla="*/ 100215 h 507731"/>
                  <a:gd name="connsiteX15" fmla="*/ 2748224 w 2839404"/>
                  <a:gd name="connsiteY15" fmla="*/ 49974 h 507731"/>
                  <a:gd name="connsiteX16" fmla="*/ 2788418 w 2839404"/>
                  <a:gd name="connsiteY16" fmla="*/ 4756 h 507731"/>
                  <a:gd name="connsiteX17" fmla="*/ 2833635 w 2839404"/>
                  <a:gd name="connsiteY17" fmla="*/ 4756 h 507731"/>
                  <a:gd name="connsiteX18" fmla="*/ 2833635 w 2839404"/>
                  <a:gd name="connsiteY18" fmla="*/ 34901 h 507731"/>
                  <a:gd name="connsiteX19" fmla="*/ 2838660 w 2839404"/>
                  <a:gd name="connsiteY19" fmla="*/ 80119 h 507731"/>
                  <a:gd name="connsiteX20" fmla="*/ 2838660 w 2839404"/>
                  <a:gd name="connsiteY20" fmla="*/ 95191 h 507731"/>
                  <a:gd name="connsiteX21" fmla="*/ 2838660 w 2839404"/>
                  <a:gd name="connsiteY21" fmla="*/ 135385 h 507731"/>
                  <a:gd name="connsiteX22" fmla="*/ 2828611 w 2839404"/>
                  <a:gd name="connsiteY22" fmla="*/ 190651 h 507731"/>
                  <a:gd name="connsiteX23" fmla="*/ 2808514 w 2839404"/>
                  <a:gd name="connsiteY23" fmla="*/ 230844 h 507731"/>
                  <a:gd name="connsiteX24" fmla="*/ 2723104 w 2839404"/>
                  <a:gd name="connsiteY24" fmla="*/ 276062 h 507731"/>
                  <a:gd name="connsiteX25" fmla="*/ 2713055 w 2839404"/>
                  <a:gd name="connsiteY25" fmla="*/ 286110 h 507731"/>
                  <a:gd name="connsiteX26" fmla="*/ 2697983 w 2839404"/>
                  <a:gd name="connsiteY26" fmla="*/ 346400 h 507731"/>
                  <a:gd name="connsiteX27" fmla="*/ 2662813 w 2839404"/>
                  <a:gd name="connsiteY27" fmla="*/ 391618 h 507731"/>
                  <a:gd name="connsiteX28" fmla="*/ 2622620 w 2839404"/>
                  <a:gd name="connsiteY28" fmla="*/ 406690 h 507731"/>
                  <a:gd name="connsiteX29" fmla="*/ 2552282 w 2839404"/>
                  <a:gd name="connsiteY29" fmla="*/ 391618 h 507731"/>
                  <a:gd name="connsiteX30" fmla="*/ 2491991 w 2839404"/>
                  <a:gd name="connsiteY30" fmla="*/ 366497 h 507731"/>
                  <a:gd name="connsiteX31" fmla="*/ 2426677 w 2839404"/>
                  <a:gd name="connsiteY31" fmla="*/ 351424 h 507731"/>
                  <a:gd name="connsiteX32" fmla="*/ 2311121 w 2839404"/>
                  <a:gd name="connsiteY32" fmla="*/ 346400 h 507731"/>
                  <a:gd name="connsiteX33" fmla="*/ 2105130 w 2839404"/>
                  <a:gd name="connsiteY33" fmla="*/ 376545 h 507731"/>
                  <a:gd name="connsiteX34" fmla="*/ 1989574 w 2839404"/>
                  <a:gd name="connsiteY34" fmla="*/ 396642 h 507731"/>
                  <a:gd name="connsiteX35" fmla="*/ 1803680 w 2839404"/>
                  <a:gd name="connsiteY35" fmla="*/ 421762 h 507731"/>
                  <a:gd name="connsiteX36" fmla="*/ 1657979 w 2839404"/>
                  <a:gd name="connsiteY36" fmla="*/ 396642 h 507731"/>
                  <a:gd name="connsiteX37" fmla="*/ 1512278 w 2839404"/>
                  <a:gd name="connsiteY37" fmla="*/ 356448 h 507731"/>
                  <a:gd name="connsiteX38" fmla="*/ 1100295 w 2839404"/>
                  <a:gd name="connsiteY38" fmla="*/ 426787 h 507731"/>
                  <a:gd name="connsiteX39" fmla="*/ 743578 w 2839404"/>
                  <a:gd name="connsiteY39" fmla="*/ 502149 h 507731"/>
                  <a:gd name="connsiteX40" fmla="*/ 587829 w 2839404"/>
                  <a:gd name="connsiteY40" fmla="*/ 502149 h 507731"/>
                  <a:gd name="connsiteX41" fmla="*/ 587829 w 2839404"/>
                  <a:gd name="connsiteY41" fmla="*/ 502149 h 507731"/>
                  <a:gd name="connsiteX0" fmla="*/ 0 w 2839404"/>
                  <a:gd name="connsiteY0" fmla="*/ 95191 h 507731"/>
                  <a:gd name="connsiteX1" fmla="*/ 160774 w 2839404"/>
                  <a:gd name="connsiteY1" fmla="*/ 120312 h 507731"/>
                  <a:gd name="connsiteX2" fmla="*/ 256233 w 2839404"/>
                  <a:gd name="connsiteY2" fmla="*/ 130360 h 507731"/>
                  <a:gd name="connsiteX3" fmla="*/ 527539 w 2839404"/>
                  <a:gd name="connsiteY3" fmla="*/ 29877 h 507731"/>
                  <a:gd name="connsiteX4" fmla="*/ 934497 w 2839404"/>
                  <a:gd name="connsiteY4" fmla="*/ 4756 h 507731"/>
                  <a:gd name="connsiteX5" fmla="*/ 1245996 w 2839404"/>
                  <a:gd name="connsiteY5" fmla="*/ 54998 h 507731"/>
                  <a:gd name="connsiteX6" fmla="*/ 1376624 w 2839404"/>
                  <a:gd name="connsiteY6" fmla="*/ 80119 h 507731"/>
                  <a:gd name="connsiteX7" fmla="*/ 1502229 w 2839404"/>
                  <a:gd name="connsiteY7" fmla="*/ 95192 h 507731"/>
                  <a:gd name="connsiteX8" fmla="*/ 1647930 w 2839404"/>
                  <a:gd name="connsiteY8" fmla="*/ 100215 h 507731"/>
                  <a:gd name="connsiteX9" fmla="*/ 1989574 w 2839404"/>
                  <a:gd name="connsiteY9" fmla="*/ 120312 h 507731"/>
                  <a:gd name="connsiteX10" fmla="*/ 2311121 w 2839404"/>
                  <a:gd name="connsiteY10" fmla="*/ 175578 h 507731"/>
                  <a:gd name="connsiteX11" fmla="*/ 2396532 w 2839404"/>
                  <a:gd name="connsiteY11" fmla="*/ 185626 h 507731"/>
                  <a:gd name="connsiteX12" fmla="*/ 2476919 w 2839404"/>
                  <a:gd name="connsiteY12" fmla="*/ 185626 h 507731"/>
                  <a:gd name="connsiteX13" fmla="*/ 2637693 w 2839404"/>
                  <a:gd name="connsiteY13" fmla="*/ 130360 h 507731"/>
                  <a:gd name="connsiteX14" fmla="*/ 2703007 w 2839404"/>
                  <a:gd name="connsiteY14" fmla="*/ 100215 h 507731"/>
                  <a:gd name="connsiteX15" fmla="*/ 2748224 w 2839404"/>
                  <a:gd name="connsiteY15" fmla="*/ 49974 h 507731"/>
                  <a:gd name="connsiteX16" fmla="*/ 2788418 w 2839404"/>
                  <a:gd name="connsiteY16" fmla="*/ 4756 h 507731"/>
                  <a:gd name="connsiteX17" fmla="*/ 2833635 w 2839404"/>
                  <a:gd name="connsiteY17" fmla="*/ 4756 h 507731"/>
                  <a:gd name="connsiteX18" fmla="*/ 2833635 w 2839404"/>
                  <a:gd name="connsiteY18" fmla="*/ 34901 h 507731"/>
                  <a:gd name="connsiteX19" fmla="*/ 2838660 w 2839404"/>
                  <a:gd name="connsiteY19" fmla="*/ 80119 h 507731"/>
                  <a:gd name="connsiteX20" fmla="*/ 2838660 w 2839404"/>
                  <a:gd name="connsiteY20" fmla="*/ 95191 h 507731"/>
                  <a:gd name="connsiteX21" fmla="*/ 2838660 w 2839404"/>
                  <a:gd name="connsiteY21" fmla="*/ 135385 h 507731"/>
                  <a:gd name="connsiteX22" fmla="*/ 2828611 w 2839404"/>
                  <a:gd name="connsiteY22" fmla="*/ 190651 h 507731"/>
                  <a:gd name="connsiteX23" fmla="*/ 2808514 w 2839404"/>
                  <a:gd name="connsiteY23" fmla="*/ 230844 h 507731"/>
                  <a:gd name="connsiteX24" fmla="*/ 2723104 w 2839404"/>
                  <a:gd name="connsiteY24" fmla="*/ 276062 h 507731"/>
                  <a:gd name="connsiteX25" fmla="*/ 2713055 w 2839404"/>
                  <a:gd name="connsiteY25" fmla="*/ 286110 h 507731"/>
                  <a:gd name="connsiteX26" fmla="*/ 2697983 w 2839404"/>
                  <a:gd name="connsiteY26" fmla="*/ 346400 h 507731"/>
                  <a:gd name="connsiteX27" fmla="*/ 2662813 w 2839404"/>
                  <a:gd name="connsiteY27" fmla="*/ 391618 h 507731"/>
                  <a:gd name="connsiteX28" fmla="*/ 2622620 w 2839404"/>
                  <a:gd name="connsiteY28" fmla="*/ 406690 h 507731"/>
                  <a:gd name="connsiteX29" fmla="*/ 2552282 w 2839404"/>
                  <a:gd name="connsiteY29" fmla="*/ 391618 h 507731"/>
                  <a:gd name="connsiteX30" fmla="*/ 2491991 w 2839404"/>
                  <a:gd name="connsiteY30" fmla="*/ 366497 h 507731"/>
                  <a:gd name="connsiteX31" fmla="*/ 2426677 w 2839404"/>
                  <a:gd name="connsiteY31" fmla="*/ 351424 h 507731"/>
                  <a:gd name="connsiteX32" fmla="*/ 2311121 w 2839404"/>
                  <a:gd name="connsiteY32" fmla="*/ 346400 h 507731"/>
                  <a:gd name="connsiteX33" fmla="*/ 2105130 w 2839404"/>
                  <a:gd name="connsiteY33" fmla="*/ 376545 h 507731"/>
                  <a:gd name="connsiteX34" fmla="*/ 1989574 w 2839404"/>
                  <a:gd name="connsiteY34" fmla="*/ 396642 h 507731"/>
                  <a:gd name="connsiteX35" fmla="*/ 1803680 w 2839404"/>
                  <a:gd name="connsiteY35" fmla="*/ 421762 h 507731"/>
                  <a:gd name="connsiteX36" fmla="*/ 1657979 w 2839404"/>
                  <a:gd name="connsiteY36" fmla="*/ 396642 h 507731"/>
                  <a:gd name="connsiteX37" fmla="*/ 1512278 w 2839404"/>
                  <a:gd name="connsiteY37" fmla="*/ 356448 h 507731"/>
                  <a:gd name="connsiteX38" fmla="*/ 1100295 w 2839404"/>
                  <a:gd name="connsiteY38" fmla="*/ 426787 h 507731"/>
                  <a:gd name="connsiteX39" fmla="*/ 743578 w 2839404"/>
                  <a:gd name="connsiteY39" fmla="*/ 502149 h 507731"/>
                  <a:gd name="connsiteX40" fmla="*/ 587829 w 2839404"/>
                  <a:gd name="connsiteY40" fmla="*/ 502149 h 507731"/>
                  <a:gd name="connsiteX41" fmla="*/ 587829 w 2839404"/>
                  <a:gd name="connsiteY41" fmla="*/ 502149 h 507731"/>
                  <a:gd name="connsiteX0" fmla="*/ 0 w 2678630"/>
                  <a:gd name="connsiteY0" fmla="*/ 120312 h 507731"/>
                  <a:gd name="connsiteX1" fmla="*/ 95459 w 2678630"/>
                  <a:gd name="connsiteY1" fmla="*/ 130360 h 507731"/>
                  <a:gd name="connsiteX2" fmla="*/ 366765 w 2678630"/>
                  <a:gd name="connsiteY2" fmla="*/ 29877 h 507731"/>
                  <a:gd name="connsiteX3" fmla="*/ 773723 w 2678630"/>
                  <a:gd name="connsiteY3" fmla="*/ 4756 h 507731"/>
                  <a:gd name="connsiteX4" fmla="*/ 1085222 w 2678630"/>
                  <a:gd name="connsiteY4" fmla="*/ 54998 h 507731"/>
                  <a:gd name="connsiteX5" fmla="*/ 1215850 w 2678630"/>
                  <a:gd name="connsiteY5" fmla="*/ 80119 h 507731"/>
                  <a:gd name="connsiteX6" fmla="*/ 1341455 w 2678630"/>
                  <a:gd name="connsiteY6" fmla="*/ 95192 h 507731"/>
                  <a:gd name="connsiteX7" fmla="*/ 1487156 w 2678630"/>
                  <a:gd name="connsiteY7" fmla="*/ 100215 h 507731"/>
                  <a:gd name="connsiteX8" fmla="*/ 1828800 w 2678630"/>
                  <a:gd name="connsiteY8" fmla="*/ 120312 h 507731"/>
                  <a:gd name="connsiteX9" fmla="*/ 2150347 w 2678630"/>
                  <a:gd name="connsiteY9" fmla="*/ 175578 h 507731"/>
                  <a:gd name="connsiteX10" fmla="*/ 2235758 w 2678630"/>
                  <a:gd name="connsiteY10" fmla="*/ 185626 h 507731"/>
                  <a:gd name="connsiteX11" fmla="*/ 2316145 w 2678630"/>
                  <a:gd name="connsiteY11" fmla="*/ 185626 h 507731"/>
                  <a:gd name="connsiteX12" fmla="*/ 2476919 w 2678630"/>
                  <a:gd name="connsiteY12" fmla="*/ 130360 h 507731"/>
                  <a:gd name="connsiteX13" fmla="*/ 2542233 w 2678630"/>
                  <a:gd name="connsiteY13" fmla="*/ 100215 h 507731"/>
                  <a:gd name="connsiteX14" fmla="*/ 2587450 w 2678630"/>
                  <a:gd name="connsiteY14" fmla="*/ 49974 h 507731"/>
                  <a:gd name="connsiteX15" fmla="*/ 2627644 w 2678630"/>
                  <a:gd name="connsiteY15" fmla="*/ 4756 h 507731"/>
                  <a:gd name="connsiteX16" fmla="*/ 2672861 w 2678630"/>
                  <a:gd name="connsiteY16" fmla="*/ 4756 h 507731"/>
                  <a:gd name="connsiteX17" fmla="*/ 2672861 w 2678630"/>
                  <a:gd name="connsiteY17" fmla="*/ 34901 h 507731"/>
                  <a:gd name="connsiteX18" fmla="*/ 2677886 w 2678630"/>
                  <a:gd name="connsiteY18" fmla="*/ 80119 h 507731"/>
                  <a:gd name="connsiteX19" fmla="*/ 2677886 w 2678630"/>
                  <a:gd name="connsiteY19" fmla="*/ 95191 h 507731"/>
                  <a:gd name="connsiteX20" fmla="*/ 2677886 w 2678630"/>
                  <a:gd name="connsiteY20" fmla="*/ 135385 h 507731"/>
                  <a:gd name="connsiteX21" fmla="*/ 2667837 w 2678630"/>
                  <a:gd name="connsiteY21" fmla="*/ 190651 h 507731"/>
                  <a:gd name="connsiteX22" fmla="*/ 2647740 w 2678630"/>
                  <a:gd name="connsiteY22" fmla="*/ 230844 h 507731"/>
                  <a:gd name="connsiteX23" fmla="*/ 2562330 w 2678630"/>
                  <a:gd name="connsiteY23" fmla="*/ 276062 h 507731"/>
                  <a:gd name="connsiteX24" fmla="*/ 2552281 w 2678630"/>
                  <a:gd name="connsiteY24" fmla="*/ 286110 h 507731"/>
                  <a:gd name="connsiteX25" fmla="*/ 2537209 w 2678630"/>
                  <a:gd name="connsiteY25" fmla="*/ 346400 h 507731"/>
                  <a:gd name="connsiteX26" fmla="*/ 2502039 w 2678630"/>
                  <a:gd name="connsiteY26" fmla="*/ 391618 h 507731"/>
                  <a:gd name="connsiteX27" fmla="*/ 2461846 w 2678630"/>
                  <a:gd name="connsiteY27" fmla="*/ 406690 h 507731"/>
                  <a:gd name="connsiteX28" fmla="*/ 2391508 w 2678630"/>
                  <a:gd name="connsiteY28" fmla="*/ 391618 h 507731"/>
                  <a:gd name="connsiteX29" fmla="*/ 2331217 w 2678630"/>
                  <a:gd name="connsiteY29" fmla="*/ 366497 h 507731"/>
                  <a:gd name="connsiteX30" fmla="*/ 2265903 w 2678630"/>
                  <a:gd name="connsiteY30" fmla="*/ 351424 h 507731"/>
                  <a:gd name="connsiteX31" fmla="*/ 2150347 w 2678630"/>
                  <a:gd name="connsiteY31" fmla="*/ 346400 h 507731"/>
                  <a:gd name="connsiteX32" fmla="*/ 1944356 w 2678630"/>
                  <a:gd name="connsiteY32" fmla="*/ 376545 h 507731"/>
                  <a:gd name="connsiteX33" fmla="*/ 1828800 w 2678630"/>
                  <a:gd name="connsiteY33" fmla="*/ 396642 h 507731"/>
                  <a:gd name="connsiteX34" fmla="*/ 1642906 w 2678630"/>
                  <a:gd name="connsiteY34" fmla="*/ 421762 h 507731"/>
                  <a:gd name="connsiteX35" fmla="*/ 1497205 w 2678630"/>
                  <a:gd name="connsiteY35" fmla="*/ 396642 h 507731"/>
                  <a:gd name="connsiteX36" fmla="*/ 1351504 w 2678630"/>
                  <a:gd name="connsiteY36" fmla="*/ 356448 h 507731"/>
                  <a:gd name="connsiteX37" fmla="*/ 939521 w 2678630"/>
                  <a:gd name="connsiteY37" fmla="*/ 426787 h 507731"/>
                  <a:gd name="connsiteX38" fmla="*/ 582804 w 2678630"/>
                  <a:gd name="connsiteY38" fmla="*/ 502149 h 507731"/>
                  <a:gd name="connsiteX39" fmla="*/ 427055 w 2678630"/>
                  <a:gd name="connsiteY39" fmla="*/ 502149 h 507731"/>
                  <a:gd name="connsiteX40" fmla="*/ 427055 w 2678630"/>
                  <a:gd name="connsiteY40" fmla="*/ 502149 h 507731"/>
                  <a:gd name="connsiteX0" fmla="*/ 0 w 2583171"/>
                  <a:gd name="connsiteY0" fmla="*/ 130360 h 507731"/>
                  <a:gd name="connsiteX1" fmla="*/ 271306 w 2583171"/>
                  <a:gd name="connsiteY1" fmla="*/ 29877 h 507731"/>
                  <a:gd name="connsiteX2" fmla="*/ 678264 w 2583171"/>
                  <a:gd name="connsiteY2" fmla="*/ 4756 h 507731"/>
                  <a:gd name="connsiteX3" fmla="*/ 989763 w 2583171"/>
                  <a:gd name="connsiteY3" fmla="*/ 54998 h 507731"/>
                  <a:gd name="connsiteX4" fmla="*/ 1120391 w 2583171"/>
                  <a:gd name="connsiteY4" fmla="*/ 80119 h 507731"/>
                  <a:gd name="connsiteX5" fmla="*/ 1245996 w 2583171"/>
                  <a:gd name="connsiteY5" fmla="*/ 95192 h 507731"/>
                  <a:gd name="connsiteX6" fmla="*/ 1391697 w 2583171"/>
                  <a:gd name="connsiteY6" fmla="*/ 100215 h 507731"/>
                  <a:gd name="connsiteX7" fmla="*/ 1733341 w 2583171"/>
                  <a:gd name="connsiteY7" fmla="*/ 120312 h 507731"/>
                  <a:gd name="connsiteX8" fmla="*/ 2054888 w 2583171"/>
                  <a:gd name="connsiteY8" fmla="*/ 175578 h 507731"/>
                  <a:gd name="connsiteX9" fmla="*/ 2140299 w 2583171"/>
                  <a:gd name="connsiteY9" fmla="*/ 185626 h 507731"/>
                  <a:gd name="connsiteX10" fmla="*/ 2220686 w 2583171"/>
                  <a:gd name="connsiteY10" fmla="*/ 185626 h 507731"/>
                  <a:gd name="connsiteX11" fmla="*/ 2381460 w 2583171"/>
                  <a:gd name="connsiteY11" fmla="*/ 130360 h 507731"/>
                  <a:gd name="connsiteX12" fmla="*/ 2446774 w 2583171"/>
                  <a:gd name="connsiteY12" fmla="*/ 100215 h 507731"/>
                  <a:gd name="connsiteX13" fmla="*/ 2491991 w 2583171"/>
                  <a:gd name="connsiteY13" fmla="*/ 49974 h 507731"/>
                  <a:gd name="connsiteX14" fmla="*/ 2532185 w 2583171"/>
                  <a:gd name="connsiteY14" fmla="*/ 4756 h 507731"/>
                  <a:gd name="connsiteX15" fmla="*/ 2577402 w 2583171"/>
                  <a:gd name="connsiteY15" fmla="*/ 4756 h 507731"/>
                  <a:gd name="connsiteX16" fmla="*/ 2577402 w 2583171"/>
                  <a:gd name="connsiteY16" fmla="*/ 34901 h 507731"/>
                  <a:gd name="connsiteX17" fmla="*/ 2582427 w 2583171"/>
                  <a:gd name="connsiteY17" fmla="*/ 80119 h 507731"/>
                  <a:gd name="connsiteX18" fmla="*/ 2582427 w 2583171"/>
                  <a:gd name="connsiteY18" fmla="*/ 95191 h 507731"/>
                  <a:gd name="connsiteX19" fmla="*/ 2582427 w 2583171"/>
                  <a:gd name="connsiteY19" fmla="*/ 135385 h 507731"/>
                  <a:gd name="connsiteX20" fmla="*/ 2572378 w 2583171"/>
                  <a:gd name="connsiteY20" fmla="*/ 190651 h 507731"/>
                  <a:gd name="connsiteX21" fmla="*/ 2552281 w 2583171"/>
                  <a:gd name="connsiteY21" fmla="*/ 230844 h 507731"/>
                  <a:gd name="connsiteX22" fmla="*/ 2466871 w 2583171"/>
                  <a:gd name="connsiteY22" fmla="*/ 276062 h 507731"/>
                  <a:gd name="connsiteX23" fmla="*/ 2456822 w 2583171"/>
                  <a:gd name="connsiteY23" fmla="*/ 286110 h 507731"/>
                  <a:gd name="connsiteX24" fmla="*/ 2441750 w 2583171"/>
                  <a:gd name="connsiteY24" fmla="*/ 346400 h 507731"/>
                  <a:gd name="connsiteX25" fmla="*/ 2406580 w 2583171"/>
                  <a:gd name="connsiteY25" fmla="*/ 391618 h 507731"/>
                  <a:gd name="connsiteX26" fmla="*/ 2366387 w 2583171"/>
                  <a:gd name="connsiteY26" fmla="*/ 406690 h 507731"/>
                  <a:gd name="connsiteX27" fmla="*/ 2296049 w 2583171"/>
                  <a:gd name="connsiteY27" fmla="*/ 391618 h 507731"/>
                  <a:gd name="connsiteX28" fmla="*/ 2235758 w 2583171"/>
                  <a:gd name="connsiteY28" fmla="*/ 366497 h 507731"/>
                  <a:gd name="connsiteX29" fmla="*/ 2170444 w 2583171"/>
                  <a:gd name="connsiteY29" fmla="*/ 351424 h 507731"/>
                  <a:gd name="connsiteX30" fmla="*/ 2054888 w 2583171"/>
                  <a:gd name="connsiteY30" fmla="*/ 346400 h 507731"/>
                  <a:gd name="connsiteX31" fmla="*/ 1848897 w 2583171"/>
                  <a:gd name="connsiteY31" fmla="*/ 376545 h 507731"/>
                  <a:gd name="connsiteX32" fmla="*/ 1733341 w 2583171"/>
                  <a:gd name="connsiteY32" fmla="*/ 396642 h 507731"/>
                  <a:gd name="connsiteX33" fmla="*/ 1547447 w 2583171"/>
                  <a:gd name="connsiteY33" fmla="*/ 421762 h 507731"/>
                  <a:gd name="connsiteX34" fmla="*/ 1401746 w 2583171"/>
                  <a:gd name="connsiteY34" fmla="*/ 396642 h 507731"/>
                  <a:gd name="connsiteX35" fmla="*/ 1256045 w 2583171"/>
                  <a:gd name="connsiteY35" fmla="*/ 356448 h 507731"/>
                  <a:gd name="connsiteX36" fmla="*/ 844062 w 2583171"/>
                  <a:gd name="connsiteY36" fmla="*/ 426787 h 507731"/>
                  <a:gd name="connsiteX37" fmla="*/ 487345 w 2583171"/>
                  <a:gd name="connsiteY37" fmla="*/ 502149 h 507731"/>
                  <a:gd name="connsiteX38" fmla="*/ 331596 w 2583171"/>
                  <a:gd name="connsiteY38" fmla="*/ 502149 h 507731"/>
                  <a:gd name="connsiteX39" fmla="*/ 331596 w 2583171"/>
                  <a:gd name="connsiteY39" fmla="*/ 502149 h 507731"/>
                  <a:gd name="connsiteX0" fmla="*/ 0 w 2542977"/>
                  <a:gd name="connsiteY0" fmla="*/ 110264 h 507731"/>
                  <a:gd name="connsiteX1" fmla="*/ 231112 w 2542977"/>
                  <a:gd name="connsiteY1" fmla="*/ 29877 h 507731"/>
                  <a:gd name="connsiteX2" fmla="*/ 638070 w 2542977"/>
                  <a:gd name="connsiteY2" fmla="*/ 4756 h 507731"/>
                  <a:gd name="connsiteX3" fmla="*/ 949569 w 2542977"/>
                  <a:gd name="connsiteY3" fmla="*/ 54998 h 507731"/>
                  <a:gd name="connsiteX4" fmla="*/ 1080197 w 2542977"/>
                  <a:gd name="connsiteY4" fmla="*/ 80119 h 507731"/>
                  <a:gd name="connsiteX5" fmla="*/ 1205802 w 2542977"/>
                  <a:gd name="connsiteY5" fmla="*/ 95192 h 507731"/>
                  <a:gd name="connsiteX6" fmla="*/ 1351503 w 2542977"/>
                  <a:gd name="connsiteY6" fmla="*/ 100215 h 507731"/>
                  <a:gd name="connsiteX7" fmla="*/ 1693147 w 2542977"/>
                  <a:gd name="connsiteY7" fmla="*/ 120312 h 507731"/>
                  <a:gd name="connsiteX8" fmla="*/ 2014694 w 2542977"/>
                  <a:gd name="connsiteY8" fmla="*/ 175578 h 507731"/>
                  <a:gd name="connsiteX9" fmla="*/ 2100105 w 2542977"/>
                  <a:gd name="connsiteY9" fmla="*/ 185626 h 507731"/>
                  <a:gd name="connsiteX10" fmla="*/ 2180492 w 2542977"/>
                  <a:gd name="connsiteY10" fmla="*/ 185626 h 507731"/>
                  <a:gd name="connsiteX11" fmla="*/ 2341266 w 2542977"/>
                  <a:gd name="connsiteY11" fmla="*/ 130360 h 507731"/>
                  <a:gd name="connsiteX12" fmla="*/ 2406580 w 2542977"/>
                  <a:gd name="connsiteY12" fmla="*/ 100215 h 507731"/>
                  <a:gd name="connsiteX13" fmla="*/ 2451797 w 2542977"/>
                  <a:gd name="connsiteY13" fmla="*/ 49974 h 507731"/>
                  <a:gd name="connsiteX14" fmla="*/ 2491991 w 2542977"/>
                  <a:gd name="connsiteY14" fmla="*/ 4756 h 507731"/>
                  <a:gd name="connsiteX15" fmla="*/ 2537208 w 2542977"/>
                  <a:gd name="connsiteY15" fmla="*/ 4756 h 507731"/>
                  <a:gd name="connsiteX16" fmla="*/ 2537208 w 2542977"/>
                  <a:gd name="connsiteY16" fmla="*/ 34901 h 507731"/>
                  <a:gd name="connsiteX17" fmla="*/ 2542233 w 2542977"/>
                  <a:gd name="connsiteY17" fmla="*/ 80119 h 507731"/>
                  <a:gd name="connsiteX18" fmla="*/ 2542233 w 2542977"/>
                  <a:gd name="connsiteY18" fmla="*/ 95191 h 507731"/>
                  <a:gd name="connsiteX19" fmla="*/ 2542233 w 2542977"/>
                  <a:gd name="connsiteY19" fmla="*/ 135385 h 507731"/>
                  <a:gd name="connsiteX20" fmla="*/ 2532184 w 2542977"/>
                  <a:gd name="connsiteY20" fmla="*/ 190651 h 507731"/>
                  <a:gd name="connsiteX21" fmla="*/ 2512087 w 2542977"/>
                  <a:gd name="connsiteY21" fmla="*/ 230844 h 507731"/>
                  <a:gd name="connsiteX22" fmla="*/ 2426677 w 2542977"/>
                  <a:gd name="connsiteY22" fmla="*/ 276062 h 507731"/>
                  <a:gd name="connsiteX23" fmla="*/ 2416628 w 2542977"/>
                  <a:gd name="connsiteY23" fmla="*/ 286110 h 507731"/>
                  <a:gd name="connsiteX24" fmla="*/ 2401556 w 2542977"/>
                  <a:gd name="connsiteY24" fmla="*/ 346400 h 507731"/>
                  <a:gd name="connsiteX25" fmla="*/ 2366386 w 2542977"/>
                  <a:gd name="connsiteY25" fmla="*/ 391618 h 507731"/>
                  <a:gd name="connsiteX26" fmla="*/ 2326193 w 2542977"/>
                  <a:gd name="connsiteY26" fmla="*/ 406690 h 507731"/>
                  <a:gd name="connsiteX27" fmla="*/ 2255855 w 2542977"/>
                  <a:gd name="connsiteY27" fmla="*/ 391618 h 507731"/>
                  <a:gd name="connsiteX28" fmla="*/ 2195564 w 2542977"/>
                  <a:gd name="connsiteY28" fmla="*/ 366497 h 507731"/>
                  <a:gd name="connsiteX29" fmla="*/ 2130250 w 2542977"/>
                  <a:gd name="connsiteY29" fmla="*/ 351424 h 507731"/>
                  <a:gd name="connsiteX30" fmla="*/ 2014694 w 2542977"/>
                  <a:gd name="connsiteY30" fmla="*/ 346400 h 507731"/>
                  <a:gd name="connsiteX31" fmla="*/ 1808703 w 2542977"/>
                  <a:gd name="connsiteY31" fmla="*/ 376545 h 507731"/>
                  <a:gd name="connsiteX32" fmla="*/ 1693147 w 2542977"/>
                  <a:gd name="connsiteY32" fmla="*/ 396642 h 507731"/>
                  <a:gd name="connsiteX33" fmla="*/ 1507253 w 2542977"/>
                  <a:gd name="connsiteY33" fmla="*/ 421762 h 507731"/>
                  <a:gd name="connsiteX34" fmla="*/ 1361552 w 2542977"/>
                  <a:gd name="connsiteY34" fmla="*/ 396642 h 507731"/>
                  <a:gd name="connsiteX35" fmla="*/ 1215851 w 2542977"/>
                  <a:gd name="connsiteY35" fmla="*/ 356448 h 507731"/>
                  <a:gd name="connsiteX36" fmla="*/ 803868 w 2542977"/>
                  <a:gd name="connsiteY36" fmla="*/ 426787 h 507731"/>
                  <a:gd name="connsiteX37" fmla="*/ 447151 w 2542977"/>
                  <a:gd name="connsiteY37" fmla="*/ 502149 h 507731"/>
                  <a:gd name="connsiteX38" fmla="*/ 291402 w 2542977"/>
                  <a:gd name="connsiteY38" fmla="*/ 502149 h 507731"/>
                  <a:gd name="connsiteX39" fmla="*/ 291402 w 2542977"/>
                  <a:gd name="connsiteY39" fmla="*/ 502149 h 50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542977" h="507731">
                    <a:moveTo>
                      <a:pt x="0" y="110264"/>
                    </a:moveTo>
                    <a:cubicBezTo>
                      <a:pt x="61127" y="95192"/>
                      <a:pt x="124767" y="47462"/>
                      <a:pt x="231112" y="29877"/>
                    </a:cubicBezTo>
                    <a:cubicBezTo>
                      <a:pt x="337457" y="12292"/>
                      <a:pt x="518327" y="569"/>
                      <a:pt x="638070" y="4756"/>
                    </a:cubicBezTo>
                    <a:cubicBezTo>
                      <a:pt x="757813" y="8943"/>
                      <a:pt x="875881" y="42438"/>
                      <a:pt x="949569" y="54998"/>
                    </a:cubicBezTo>
                    <a:cubicBezTo>
                      <a:pt x="1023257" y="67558"/>
                      <a:pt x="1037492" y="73420"/>
                      <a:pt x="1080197" y="80119"/>
                    </a:cubicBezTo>
                    <a:cubicBezTo>
                      <a:pt x="1122903" y="86818"/>
                      <a:pt x="1160584" y="91843"/>
                      <a:pt x="1205802" y="95192"/>
                    </a:cubicBezTo>
                    <a:cubicBezTo>
                      <a:pt x="1251020" y="98541"/>
                      <a:pt x="1270279" y="96028"/>
                      <a:pt x="1351503" y="100215"/>
                    </a:cubicBezTo>
                    <a:cubicBezTo>
                      <a:pt x="1432727" y="104402"/>
                      <a:pt x="1582615" y="107752"/>
                      <a:pt x="1693147" y="120312"/>
                    </a:cubicBezTo>
                    <a:cubicBezTo>
                      <a:pt x="1803679" y="132872"/>
                      <a:pt x="1946868" y="164692"/>
                      <a:pt x="2014694" y="175578"/>
                    </a:cubicBezTo>
                    <a:cubicBezTo>
                      <a:pt x="2082520" y="186464"/>
                      <a:pt x="2072472" y="183951"/>
                      <a:pt x="2100105" y="185626"/>
                    </a:cubicBezTo>
                    <a:cubicBezTo>
                      <a:pt x="2127738" y="187301"/>
                      <a:pt x="2140299" y="194837"/>
                      <a:pt x="2180492" y="185626"/>
                    </a:cubicBezTo>
                    <a:cubicBezTo>
                      <a:pt x="2220686" y="176415"/>
                      <a:pt x="2303585" y="144595"/>
                      <a:pt x="2341266" y="130360"/>
                    </a:cubicBezTo>
                    <a:cubicBezTo>
                      <a:pt x="2378947" y="116125"/>
                      <a:pt x="2388158" y="113613"/>
                      <a:pt x="2406580" y="100215"/>
                    </a:cubicBezTo>
                    <a:cubicBezTo>
                      <a:pt x="2425002" y="86817"/>
                      <a:pt x="2451797" y="49974"/>
                      <a:pt x="2451797" y="49974"/>
                    </a:cubicBezTo>
                    <a:cubicBezTo>
                      <a:pt x="2466032" y="34064"/>
                      <a:pt x="2477756" y="12292"/>
                      <a:pt x="2491991" y="4756"/>
                    </a:cubicBezTo>
                    <a:cubicBezTo>
                      <a:pt x="2506226" y="-2780"/>
                      <a:pt x="2529672" y="-268"/>
                      <a:pt x="2537208" y="4756"/>
                    </a:cubicBezTo>
                    <a:cubicBezTo>
                      <a:pt x="2544744" y="9780"/>
                      <a:pt x="2536371" y="22341"/>
                      <a:pt x="2537208" y="34901"/>
                    </a:cubicBezTo>
                    <a:cubicBezTo>
                      <a:pt x="2538045" y="47461"/>
                      <a:pt x="2541396" y="70071"/>
                      <a:pt x="2542233" y="80119"/>
                    </a:cubicBezTo>
                    <a:cubicBezTo>
                      <a:pt x="2543070" y="90167"/>
                      <a:pt x="2542233" y="95191"/>
                      <a:pt x="2542233" y="95191"/>
                    </a:cubicBezTo>
                    <a:cubicBezTo>
                      <a:pt x="2542233" y="104402"/>
                      <a:pt x="2543908" y="119475"/>
                      <a:pt x="2542233" y="135385"/>
                    </a:cubicBezTo>
                    <a:cubicBezTo>
                      <a:pt x="2540558" y="151295"/>
                      <a:pt x="2537208" y="174741"/>
                      <a:pt x="2532184" y="190651"/>
                    </a:cubicBezTo>
                    <a:cubicBezTo>
                      <a:pt x="2527160" y="206561"/>
                      <a:pt x="2529671" y="216609"/>
                      <a:pt x="2512087" y="230844"/>
                    </a:cubicBezTo>
                    <a:cubicBezTo>
                      <a:pt x="2494503" y="245079"/>
                      <a:pt x="2442587" y="266851"/>
                      <a:pt x="2426677" y="276062"/>
                    </a:cubicBezTo>
                    <a:cubicBezTo>
                      <a:pt x="2410767" y="285273"/>
                      <a:pt x="2420815" y="274387"/>
                      <a:pt x="2416628" y="286110"/>
                    </a:cubicBezTo>
                    <a:cubicBezTo>
                      <a:pt x="2412441" y="297833"/>
                      <a:pt x="2409930" y="328815"/>
                      <a:pt x="2401556" y="346400"/>
                    </a:cubicBezTo>
                    <a:cubicBezTo>
                      <a:pt x="2393182" y="363985"/>
                      <a:pt x="2378947" y="381570"/>
                      <a:pt x="2366386" y="391618"/>
                    </a:cubicBezTo>
                    <a:cubicBezTo>
                      <a:pt x="2353825" y="401666"/>
                      <a:pt x="2344615" y="406690"/>
                      <a:pt x="2326193" y="406690"/>
                    </a:cubicBezTo>
                    <a:cubicBezTo>
                      <a:pt x="2307771" y="406690"/>
                      <a:pt x="2277626" y="398317"/>
                      <a:pt x="2255855" y="391618"/>
                    </a:cubicBezTo>
                    <a:cubicBezTo>
                      <a:pt x="2234084" y="384919"/>
                      <a:pt x="2216498" y="373196"/>
                      <a:pt x="2195564" y="366497"/>
                    </a:cubicBezTo>
                    <a:cubicBezTo>
                      <a:pt x="2174630" y="359798"/>
                      <a:pt x="2160395" y="354773"/>
                      <a:pt x="2130250" y="351424"/>
                    </a:cubicBezTo>
                    <a:cubicBezTo>
                      <a:pt x="2100105" y="348075"/>
                      <a:pt x="2068285" y="342213"/>
                      <a:pt x="2014694" y="346400"/>
                    </a:cubicBezTo>
                    <a:cubicBezTo>
                      <a:pt x="1961103" y="350587"/>
                      <a:pt x="1862294" y="368171"/>
                      <a:pt x="1808703" y="376545"/>
                    </a:cubicBezTo>
                    <a:cubicBezTo>
                      <a:pt x="1755112" y="384919"/>
                      <a:pt x="1743389" y="389106"/>
                      <a:pt x="1693147" y="396642"/>
                    </a:cubicBezTo>
                    <a:cubicBezTo>
                      <a:pt x="1642905" y="404178"/>
                      <a:pt x="1562519" y="421762"/>
                      <a:pt x="1507253" y="421762"/>
                    </a:cubicBezTo>
                    <a:cubicBezTo>
                      <a:pt x="1451987" y="421762"/>
                      <a:pt x="1410119" y="407528"/>
                      <a:pt x="1361552" y="396642"/>
                    </a:cubicBezTo>
                    <a:cubicBezTo>
                      <a:pt x="1312985" y="385756"/>
                      <a:pt x="1308798" y="351424"/>
                      <a:pt x="1215851" y="356448"/>
                    </a:cubicBezTo>
                    <a:cubicBezTo>
                      <a:pt x="1122904" y="361472"/>
                      <a:pt x="931985" y="402504"/>
                      <a:pt x="803868" y="426787"/>
                    </a:cubicBezTo>
                    <a:cubicBezTo>
                      <a:pt x="675751" y="451071"/>
                      <a:pt x="532562" y="489589"/>
                      <a:pt x="447151" y="502149"/>
                    </a:cubicBezTo>
                    <a:cubicBezTo>
                      <a:pt x="361740" y="514709"/>
                      <a:pt x="291402" y="502149"/>
                      <a:pt x="291402" y="502149"/>
                    </a:cubicBezTo>
                    <a:lnTo>
                      <a:pt x="291402" y="502149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grpSp>
            <p:nvGrpSpPr>
              <p:cNvPr id="1031" name="Group 1030"/>
              <p:cNvGrpSpPr/>
              <p:nvPr/>
            </p:nvGrpSpPr>
            <p:grpSpPr>
              <a:xfrm>
                <a:off x="5210511" y="2428361"/>
                <a:ext cx="1261993" cy="1873566"/>
                <a:chOff x="1186636" y="4339628"/>
                <a:chExt cx="1261993" cy="1873566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 rot="18763649">
                  <a:off x="1563398" y="5163790"/>
                  <a:ext cx="717805" cy="923043"/>
                  <a:chOff x="2863755" y="4804806"/>
                  <a:chExt cx="717805" cy="923043"/>
                </a:xfrm>
                <a:gradFill flip="none" rotWithShape="1">
                  <a:gsLst>
                    <a:gs pos="0">
                      <a:srgbClr val="FFFFCC"/>
                    </a:gs>
                    <a:gs pos="74000">
                      <a:srgbClr val="FFFF66"/>
                    </a:gs>
                    <a:gs pos="83000">
                      <a:srgbClr val="FFFF66"/>
                    </a:gs>
                    <a:gs pos="100000">
                      <a:srgbClr val="FFFF00"/>
                    </a:gs>
                  </a:gsLst>
                  <a:lin ang="0" scaled="1"/>
                  <a:tileRect/>
                </a:gradFill>
              </p:grpSpPr>
              <p:sp>
                <p:nvSpPr>
                  <p:cNvPr id="18" name="Isosceles Triangle 17"/>
                  <p:cNvSpPr/>
                  <p:nvPr/>
                </p:nvSpPr>
                <p:spPr>
                  <a:xfrm>
                    <a:off x="2863755" y="4804806"/>
                    <a:ext cx="717805" cy="83800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0" name="Oval 19"/>
                  <p:cNvSpPr/>
                  <p:nvPr/>
                </p:nvSpPr>
                <p:spPr>
                  <a:xfrm>
                    <a:off x="2863755" y="5574782"/>
                    <a:ext cx="717805" cy="15306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</p:grpSp>
            <p:sp>
              <p:nvSpPr>
                <p:cNvPr id="14" name="Cube 13"/>
                <p:cNvSpPr/>
                <p:nvPr/>
              </p:nvSpPr>
              <p:spPr>
                <a:xfrm rot="18679978">
                  <a:off x="562688" y="4963576"/>
                  <a:ext cx="1838794" cy="590898"/>
                </a:xfrm>
                <a:prstGeom prst="cub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cxnSp>
              <p:nvCxnSpPr>
                <p:cNvPr id="23" name="Straight Connector 22"/>
                <p:cNvCxnSpPr>
                  <a:stCxn id="14" idx="3"/>
                  <a:endCxn id="20" idx="2"/>
                </p:cNvCxnSpPr>
                <p:nvPr/>
              </p:nvCxnSpPr>
              <p:spPr>
                <a:xfrm>
                  <a:off x="1655152" y="5509611"/>
                  <a:ext cx="306437" cy="64056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>
                  <a:endCxn id="20" idx="6"/>
                </p:cNvCxnSpPr>
                <p:nvPr/>
              </p:nvCxnSpPr>
              <p:spPr>
                <a:xfrm>
                  <a:off x="1773716" y="5368887"/>
                  <a:ext cx="674913" cy="25399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5" name="Freeform 1024"/>
                <p:cNvSpPr/>
                <p:nvPr/>
              </p:nvSpPr>
              <p:spPr>
                <a:xfrm>
                  <a:off x="1953658" y="5618602"/>
                  <a:ext cx="492087" cy="531283"/>
                </a:xfrm>
                <a:custGeom>
                  <a:avLst/>
                  <a:gdLst>
                    <a:gd name="connsiteX0" fmla="*/ 492087 w 492087"/>
                    <a:gd name="connsiteY0" fmla="*/ 0 h 531283"/>
                    <a:gd name="connsiteX1" fmla="*/ 440675 w 492087"/>
                    <a:gd name="connsiteY1" fmla="*/ 161581 h 531283"/>
                    <a:gd name="connsiteX2" fmla="*/ 341523 w 492087"/>
                    <a:gd name="connsiteY2" fmla="*/ 286439 h 531283"/>
                    <a:gd name="connsiteX3" fmla="*/ 198303 w 492087"/>
                    <a:gd name="connsiteY3" fmla="*/ 422314 h 531283"/>
                    <a:gd name="connsiteX4" fmla="*/ 77118 w 492087"/>
                    <a:gd name="connsiteY4" fmla="*/ 503104 h 531283"/>
                    <a:gd name="connsiteX5" fmla="*/ 25706 w 492087"/>
                    <a:gd name="connsiteY5" fmla="*/ 528810 h 531283"/>
                    <a:gd name="connsiteX6" fmla="*/ 0 w 492087"/>
                    <a:gd name="connsiteY6" fmla="*/ 528810 h 531283"/>
                    <a:gd name="connsiteX0" fmla="*/ 492087 w 492087"/>
                    <a:gd name="connsiteY0" fmla="*/ 0 h 531283"/>
                    <a:gd name="connsiteX1" fmla="*/ 437003 w 492087"/>
                    <a:gd name="connsiteY1" fmla="*/ 161581 h 531283"/>
                    <a:gd name="connsiteX2" fmla="*/ 341523 w 492087"/>
                    <a:gd name="connsiteY2" fmla="*/ 286439 h 531283"/>
                    <a:gd name="connsiteX3" fmla="*/ 198303 w 492087"/>
                    <a:gd name="connsiteY3" fmla="*/ 422314 h 531283"/>
                    <a:gd name="connsiteX4" fmla="*/ 77118 w 492087"/>
                    <a:gd name="connsiteY4" fmla="*/ 503104 h 531283"/>
                    <a:gd name="connsiteX5" fmla="*/ 25706 w 492087"/>
                    <a:gd name="connsiteY5" fmla="*/ 528810 h 531283"/>
                    <a:gd name="connsiteX6" fmla="*/ 0 w 492087"/>
                    <a:gd name="connsiteY6" fmla="*/ 528810 h 531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92087" h="531283">
                      <a:moveTo>
                        <a:pt x="492087" y="0"/>
                      </a:moveTo>
                      <a:cubicBezTo>
                        <a:pt x="478928" y="56920"/>
                        <a:pt x="462097" y="113841"/>
                        <a:pt x="437003" y="161581"/>
                      </a:cubicBezTo>
                      <a:cubicBezTo>
                        <a:pt x="411909" y="209321"/>
                        <a:pt x="381306" y="242984"/>
                        <a:pt x="341523" y="286439"/>
                      </a:cubicBezTo>
                      <a:cubicBezTo>
                        <a:pt x="301740" y="329894"/>
                        <a:pt x="242370" y="386203"/>
                        <a:pt x="198303" y="422314"/>
                      </a:cubicBezTo>
                      <a:cubicBezTo>
                        <a:pt x="154236" y="458425"/>
                        <a:pt x="105884" y="485355"/>
                        <a:pt x="77118" y="503104"/>
                      </a:cubicBezTo>
                      <a:cubicBezTo>
                        <a:pt x="48352" y="520853"/>
                        <a:pt x="38559" y="524526"/>
                        <a:pt x="25706" y="528810"/>
                      </a:cubicBezTo>
                      <a:cubicBezTo>
                        <a:pt x="12853" y="533094"/>
                        <a:pt x="6426" y="530952"/>
                        <a:pt x="0" y="528810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1029" name="TextBox 1028"/>
                <p:cNvSpPr txBox="1"/>
                <p:nvPr/>
              </p:nvSpPr>
              <p:spPr>
                <a:xfrm rot="18622566">
                  <a:off x="617678" y="5139910"/>
                  <a:ext cx="1746459" cy="4001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35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laser diode</a:t>
                  </a:r>
                </a:p>
              </p:txBody>
            </p:sp>
          </p:grpSp>
          <p:cxnSp>
            <p:nvCxnSpPr>
              <p:cNvPr id="1034" name="Straight Arrow Connector 1033"/>
              <p:cNvCxnSpPr/>
              <p:nvPr/>
            </p:nvCxnSpPr>
            <p:spPr>
              <a:xfrm>
                <a:off x="6352654" y="4059179"/>
                <a:ext cx="943567" cy="861737"/>
              </a:xfrm>
              <a:prstGeom prst="straightConnector1">
                <a:avLst/>
              </a:prstGeom>
              <a:ln w="76200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5" name="TextBox 1034"/>
              <p:cNvSpPr txBox="1"/>
              <p:nvPr/>
            </p:nvSpPr>
            <p:spPr>
              <a:xfrm>
                <a:off x="5900920" y="4403076"/>
                <a:ext cx="975393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785 nm</a:t>
                </a:r>
              </a:p>
            </p:txBody>
          </p:sp>
          <p:cxnSp>
            <p:nvCxnSpPr>
              <p:cNvPr id="1038" name="Straight Arrow Connector 1037"/>
              <p:cNvCxnSpPr/>
              <p:nvPr/>
            </p:nvCxnSpPr>
            <p:spPr>
              <a:xfrm flipV="1">
                <a:off x="7772737" y="3685194"/>
                <a:ext cx="0" cy="1235722"/>
              </a:xfrm>
              <a:prstGeom prst="straightConnector1">
                <a:avLst/>
              </a:prstGeom>
              <a:ln w="571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46"/>
              <p:cNvSpPr txBox="1"/>
              <p:nvPr/>
            </p:nvSpPr>
            <p:spPr>
              <a:xfrm>
                <a:off x="7842698" y="4142933"/>
                <a:ext cx="975393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830 nm</a:t>
                </a: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7896838" y="5874776"/>
                <a:ext cx="2023197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dye injections</a:t>
                </a:r>
              </a:p>
            </p:txBody>
          </p:sp>
          <p:cxnSp>
            <p:nvCxnSpPr>
              <p:cNvPr id="1040" name="Straight Arrow Connector 1039"/>
              <p:cNvCxnSpPr/>
              <p:nvPr/>
            </p:nvCxnSpPr>
            <p:spPr>
              <a:xfrm>
                <a:off x="5679027" y="5005137"/>
                <a:ext cx="0" cy="38501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/>
              <p:nvPr/>
            </p:nvCxnSpPr>
            <p:spPr>
              <a:xfrm>
                <a:off x="8778107" y="5005137"/>
                <a:ext cx="0" cy="38501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 flipV="1">
                <a:off x="8330394" y="5569672"/>
                <a:ext cx="0" cy="301136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/>
              <p:nvPr/>
            </p:nvCxnSpPr>
            <p:spPr>
              <a:xfrm flipV="1">
                <a:off x="7399250" y="5642489"/>
                <a:ext cx="0" cy="301136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3" name="Freeform 1042"/>
              <p:cNvSpPr/>
              <p:nvPr/>
            </p:nvSpPr>
            <p:spPr>
              <a:xfrm>
                <a:off x="5390147" y="5247652"/>
                <a:ext cx="3332748" cy="395158"/>
              </a:xfrm>
              <a:custGeom>
                <a:avLst/>
                <a:gdLst>
                  <a:gd name="connsiteX0" fmla="*/ 3332748 w 3332748"/>
                  <a:gd name="connsiteY0" fmla="*/ 116899 h 393626"/>
                  <a:gd name="connsiteX1" fmla="*/ 3200400 w 3332748"/>
                  <a:gd name="connsiteY1" fmla="*/ 213152 h 393626"/>
                  <a:gd name="connsiteX2" fmla="*/ 3031958 w 3332748"/>
                  <a:gd name="connsiteY2" fmla="*/ 249247 h 393626"/>
                  <a:gd name="connsiteX3" fmla="*/ 2695074 w 3332748"/>
                  <a:gd name="connsiteY3" fmla="*/ 261278 h 393626"/>
                  <a:gd name="connsiteX4" fmla="*/ 2213811 w 3332748"/>
                  <a:gd name="connsiteY4" fmla="*/ 213152 h 393626"/>
                  <a:gd name="connsiteX5" fmla="*/ 1997242 w 3332748"/>
                  <a:gd name="connsiteY5" fmla="*/ 128931 h 393626"/>
                  <a:gd name="connsiteX6" fmla="*/ 1744579 w 3332748"/>
                  <a:gd name="connsiteY6" fmla="*/ 237215 h 393626"/>
                  <a:gd name="connsiteX7" fmla="*/ 1443790 w 3332748"/>
                  <a:gd name="connsiteY7" fmla="*/ 165026 h 393626"/>
                  <a:gd name="connsiteX8" fmla="*/ 1311442 w 3332748"/>
                  <a:gd name="connsiteY8" fmla="*/ 128931 h 393626"/>
                  <a:gd name="connsiteX9" fmla="*/ 553453 w 3332748"/>
                  <a:gd name="connsiteY9" fmla="*/ 8615 h 393626"/>
                  <a:gd name="connsiteX10" fmla="*/ 0 w 3332748"/>
                  <a:gd name="connsiteY10" fmla="*/ 393626 h 393626"/>
                  <a:gd name="connsiteX0" fmla="*/ 3332748 w 3332748"/>
                  <a:gd name="connsiteY0" fmla="*/ 116899 h 393626"/>
                  <a:gd name="connsiteX1" fmla="*/ 3200400 w 3332748"/>
                  <a:gd name="connsiteY1" fmla="*/ 213152 h 393626"/>
                  <a:gd name="connsiteX2" fmla="*/ 3031958 w 3332748"/>
                  <a:gd name="connsiteY2" fmla="*/ 249247 h 393626"/>
                  <a:gd name="connsiteX3" fmla="*/ 2695074 w 3332748"/>
                  <a:gd name="connsiteY3" fmla="*/ 261278 h 393626"/>
                  <a:gd name="connsiteX4" fmla="*/ 2213811 w 3332748"/>
                  <a:gd name="connsiteY4" fmla="*/ 213152 h 393626"/>
                  <a:gd name="connsiteX5" fmla="*/ 2033337 w 3332748"/>
                  <a:gd name="connsiteY5" fmla="*/ 177058 h 393626"/>
                  <a:gd name="connsiteX6" fmla="*/ 1744579 w 3332748"/>
                  <a:gd name="connsiteY6" fmla="*/ 237215 h 393626"/>
                  <a:gd name="connsiteX7" fmla="*/ 1443790 w 3332748"/>
                  <a:gd name="connsiteY7" fmla="*/ 165026 h 393626"/>
                  <a:gd name="connsiteX8" fmla="*/ 1311442 w 3332748"/>
                  <a:gd name="connsiteY8" fmla="*/ 128931 h 393626"/>
                  <a:gd name="connsiteX9" fmla="*/ 553453 w 3332748"/>
                  <a:gd name="connsiteY9" fmla="*/ 8615 h 393626"/>
                  <a:gd name="connsiteX10" fmla="*/ 0 w 3332748"/>
                  <a:gd name="connsiteY10" fmla="*/ 393626 h 393626"/>
                  <a:gd name="connsiteX0" fmla="*/ 3332748 w 3332748"/>
                  <a:gd name="connsiteY0" fmla="*/ 118196 h 394923"/>
                  <a:gd name="connsiteX1" fmla="*/ 3200400 w 3332748"/>
                  <a:gd name="connsiteY1" fmla="*/ 214449 h 394923"/>
                  <a:gd name="connsiteX2" fmla="*/ 3031958 w 3332748"/>
                  <a:gd name="connsiteY2" fmla="*/ 250544 h 394923"/>
                  <a:gd name="connsiteX3" fmla="*/ 2695074 w 3332748"/>
                  <a:gd name="connsiteY3" fmla="*/ 262575 h 394923"/>
                  <a:gd name="connsiteX4" fmla="*/ 2213811 w 3332748"/>
                  <a:gd name="connsiteY4" fmla="*/ 214449 h 394923"/>
                  <a:gd name="connsiteX5" fmla="*/ 2033337 w 3332748"/>
                  <a:gd name="connsiteY5" fmla="*/ 178355 h 394923"/>
                  <a:gd name="connsiteX6" fmla="*/ 1744579 w 3332748"/>
                  <a:gd name="connsiteY6" fmla="*/ 238512 h 394923"/>
                  <a:gd name="connsiteX7" fmla="*/ 1443790 w 3332748"/>
                  <a:gd name="connsiteY7" fmla="*/ 166323 h 394923"/>
                  <a:gd name="connsiteX8" fmla="*/ 1022684 w 3332748"/>
                  <a:gd name="connsiteY8" fmla="*/ 118197 h 394923"/>
                  <a:gd name="connsiteX9" fmla="*/ 553453 w 3332748"/>
                  <a:gd name="connsiteY9" fmla="*/ 9912 h 394923"/>
                  <a:gd name="connsiteX10" fmla="*/ 0 w 3332748"/>
                  <a:gd name="connsiteY10" fmla="*/ 394923 h 394923"/>
                  <a:gd name="connsiteX0" fmla="*/ 3332748 w 3332748"/>
                  <a:gd name="connsiteY0" fmla="*/ 118431 h 395158"/>
                  <a:gd name="connsiteX1" fmla="*/ 3200400 w 3332748"/>
                  <a:gd name="connsiteY1" fmla="*/ 214684 h 395158"/>
                  <a:gd name="connsiteX2" fmla="*/ 3031958 w 3332748"/>
                  <a:gd name="connsiteY2" fmla="*/ 250779 h 395158"/>
                  <a:gd name="connsiteX3" fmla="*/ 2695074 w 3332748"/>
                  <a:gd name="connsiteY3" fmla="*/ 262810 h 395158"/>
                  <a:gd name="connsiteX4" fmla="*/ 2213811 w 3332748"/>
                  <a:gd name="connsiteY4" fmla="*/ 214684 h 395158"/>
                  <a:gd name="connsiteX5" fmla="*/ 2033337 w 3332748"/>
                  <a:gd name="connsiteY5" fmla="*/ 178590 h 395158"/>
                  <a:gd name="connsiteX6" fmla="*/ 1744579 w 3332748"/>
                  <a:gd name="connsiteY6" fmla="*/ 238747 h 395158"/>
                  <a:gd name="connsiteX7" fmla="*/ 1407696 w 3332748"/>
                  <a:gd name="connsiteY7" fmla="*/ 190621 h 395158"/>
                  <a:gd name="connsiteX8" fmla="*/ 1022684 w 3332748"/>
                  <a:gd name="connsiteY8" fmla="*/ 118432 h 395158"/>
                  <a:gd name="connsiteX9" fmla="*/ 553453 w 3332748"/>
                  <a:gd name="connsiteY9" fmla="*/ 10147 h 395158"/>
                  <a:gd name="connsiteX10" fmla="*/ 0 w 3332748"/>
                  <a:gd name="connsiteY10" fmla="*/ 395158 h 39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32748" h="395158">
                    <a:moveTo>
                      <a:pt x="3332748" y="118431"/>
                    </a:moveTo>
                    <a:cubicBezTo>
                      <a:pt x="3291640" y="155528"/>
                      <a:pt x="3250532" y="192626"/>
                      <a:pt x="3200400" y="214684"/>
                    </a:cubicBezTo>
                    <a:cubicBezTo>
                      <a:pt x="3150268" y="236742"/>
                      <a:pt x="3116179" y="242758"/>
                      <a:pt x="3031958" y="250779"/>
                    </a:cubicBezTo>
                    <a:cubicBezTo>
                      <a:pt x="2947737" y="258800"/>
                      <a:pt x="2831432" y="268826"/>
                      <a:pt x="2695074" y="262810"/>
                    </a:cubicBezTo>
                    <a:cubicBezTo>
                      <a:pt x="2558716" y="256794"/>
                      <a:pt x="2324101" y="228721"/>
                      <a:pt x="2213811" y="214684"/>
                    </a:cubicBezTo>
                    <a:cubicBezTo>
                      <a:pt x="2103522" y="200647"/>
                      <a:pt x="2111542" y="174580"/>
                      <a:pt x="2033337" y="178590"/>
                    </a:cubicBezTo>
                    <a:cubicBezTo>
                      <a:pt x="1955132" y="182600"/>
                      <a:pt x="1848852" y="236742"/>
                      <a:pt x="1744579" y="238747"/>
                    </a:cubicBezTo>
                    <a:cubicBezTo>
                      <a:pt x="1640306" y="240752"/>
                      <a:pt x="1528012" y="210674"/>
                      <a:pt x="1407696" y="190621"/>
                    </a:cubicBezTo>
                    <a:cubicBezTo>
                      <a:pt x="1287380" y="170569"/>
                      <a:pt x="1165058" y="148511"/>
                      <a:pt x="1022684" y="118432"/>
                    </a:cubicBezTo>
                    <a:cubicBezTo>
                      <a:pt x="880310" y="88353"/>
                      <a:pt x="723900" y="-35974"/>
                      <a:pt x="553453" y="10147"/>
                    </a:cubicBezTo>
                    <a:cubicBezTo>
                      <a:pt x="383006" y="56268"/>
                      <a:pt x="167439" y="224710"/>
                      <a:pt x="0" y="395158"/>
                    </a:cubicBezTo>
                  </a:path>
                </a:pathLst>
              </a:custGeom>
              <a:noFill/>
              <a:ln w="28575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044" name="Freeform 1043"/>
              <p:cNvSpPr/>
              <p:nvPr/>
            </p:nvSpPr>
            <p:spPr>
              <a:xfrm>
                <a:off x="5402179" y="5390147"/>
                <a:ext cx="3429000" cy="445169"/>
              </a:xfrm>
              <a:custGeom>
                <a:avLst/>
                <a:gdLst>
                  <a:gd name="connsiteX0" fmla="*/ 3429000 w 3429000"/>
                  <a:gd name="connsiteY0" fmla="*/ 0 h 445169"/>
                  <a:gd name="connsiteX1" fmla="*/ 3188368 w 3429000"/>
                  <a:gd name="connsiteY1" fmla="*/ 144379 h 445169"/>
                  <a:gd name="connsiteX2" fmla="*/ 2971800 w 3429000"/>
                  <a:gd name="connsiteY2" fmla="*/ 156411 h 445169"/>
                  <a:gd name="connsiteX3" fmla="*/ 2646947 w 3429000"/>
                  <a:gd name="connsiteY3" fmla="*/ 144379 h 445169"/>
                  <a:gd name="connsiteX4" fmla="*/ 2213810 w 3429000"/>
                  <a:gd name="connsiteY4" fmla="*/ 156411 h 445169"/>
                  <a:gd name="connsiteX5" fmla="*/ 1997242 w 3429000"/>
                  <a:gd name="connsiteY5" fmla="*/ 144379 h 445169"/>
                  <a:gd name="connsiteX6" fmla="*/ 1816768 w 3429000"/>
                  <a:gd name="connsiteY6" fmla="*/ 204537 h 445169"/>
                  <a:gd name="connsiteX7" fmla="*/ 1347537 w 3429000"/>
                  <a:gd name="connsiteY7" fmla="*/ 144379 h 445169"/>
                  <a:gd name="connsiteX8" fmla="*/ 433137 w 3429000"/>
                  <a:gd name="connsiteY8" fmla="*/ 300790 h 445169"/>
                  <a:gd name="connsiteX9" fmla="*/ 0 w 3429000"/>
                  <a:gd name="connsiteY9" fmla="*/ 445169 h 445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29000" h="445169">
                    <a:moveTo>
                      <a:pt x="3429000" y="0"/>
                    </a:moveTo>
                    <a:cubicBezTo>
                      <a:pt x="3346784" y="59155"/>
                      <a:pt x="3264568" y="118311"/>
                      <a:pt x="3188368" y="144379"/>
                    </a:cubicBezTo>
                    <a:cubicBezTo>
                      <a:pt x="3112168" y="170447"/>
                      <a:pt x="3062037" y="156411"/>
                      <a:pt x="2971800" y="156411"/>
                    </a:cubicBezTo>
                    <a:cubicBezTo>
                      <a:pt x="2881563" y="156411"/>
                      <a:pt x="2773279" y="144379"/>
                      <a:pt x="2646947" y="144379"/>
                    </a:cubicBezTo>
                    <a:cubicBezTo>
                      <a:pt x="2520615" y="144379"/>
                      <a:pt x="2322094" y="156411"/>
                      <a:pt x="2213810" y="156411"/>
                    </a:cubicBezTo>
                    <a:cubicBezTo>
                      <a:pt x="2105526" y="156411"/>
                      <a:pt x="2063416" y="136358"/>
                      <a:pt x="1997242" y="144379"/>
                    </a:cubicBezTo>
                    <a:cubicBezTo>
                      <a:pt x="1931068" y="152400"/>
                      <a:pt x="1925052" y="204537"/>
                      <a:pt x="1816768" y="204537"/>
                    </a:cubicBezTo>
                    <a:cubicBezTo>
                      <a:pt x="1708484" y="204537"/>
                      <a:pt x="1578142" y="128337"/>
                      <a:pt x="1347537" y="144379"/>
                    </a:cubicBezTo>
                    <a:cubicBezTo>
                      <a:pt x="1116932" y="160421"/>
                      <a:pt x="657726" y="250658"/>
                      <a:pt x="433137" y="300790"/>
                    </a:cubicBezTo>
                    <a:cubicBezTo>
                      <a:pt x="208548" y="350922"/>
                      <a:pt x="104274" y="398045"/>
                      <a:pt x="0" y="445169"/>
                    </a:cubicBezTo>
                  </a:path>
                </a:pathLst>
              </a:custGeom>
              <a:noFill/>
              <a:ln w="28575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045" name="Oval 1044"/>
              <p:cNvSpPr/>
              <p:nvPr/>
            </p:nvSpPr>
            <p:spPr>
              <a:xfrm>
                <a:off x="5257800" y="5642489"/>
                <a:ext cx="216568" cy="301136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sp>
        <p:nvSpPr>
          <p:cNvPr id="35" name="TextBox 34"/>
          <p:cNvSpPr txBox="1"/>
          <p:nvPr/>
        </p:nvSpPr>
        <p:spPr>
          <a:xfrm>
            <a:off x="6842259" y="6035700"/>
            <a:ext cx="1635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Supplementary Fig.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88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4719</TotalTime>
  <Words>27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UTHealth MSB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Aldrich, Melissa B</dc:creator>
  <cp:lastModifiedBy>Aldrich, Melissa B</cp:lastModifiedBy>
  <cp:revision>332</cp:revision>
  <dcterms:created xsi:type="dcterms:W3CDTF">2014-05-09T17:11:34Z</dcterms:created>
  <dcterms:modified xsi:type="dcterms:W3CDTF">2015-09-30T15:20:03Z</dcterms:modified>
</cp:coreProperties>
</file>