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3" autoAdjust="0"/>
    <p:restoredTop sz="94660"/>
  </p:normalViewPr>
  <p:slideViewPr>
    <p:cSldViewPr snapToGrid="0">
      <p:cViewPr varScale="1">
        <p:scale>
          <a:sx n="62" d="100"/>
          <a:sy n="62" d="100"/>
        </p:scale>
        <p:origin x="1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40AC7-955F-4DC9-BAE5-98A83302B0EC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AEA6B-8C9F-4942-818B-0005EC0A6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77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40AC7-955F-4DC9-BAE5-98A83302B0EC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AEA6B-8C9F-4942-818B-0005EC0A6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964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40AC7-955F-4DC9-BAE5-98A83302B0EC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AEA6B-8C9F-4942-818B-0005EC0A6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33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40AC7-955F-4DC9-BAE5-98A83302B0EC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AEA6B-8C9F-4942-818B-0005EC0A6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8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40AC7-955F-4DC9-BAE5-98A83302B0EC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AEA6B-8C9F-4942-818B-0005EC0A6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121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40AC7-955F-4DC9-BAE5-98A83302B0EC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AEA6B-8C9F-4942-818B-0005EC0A6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34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40AC7-955F-4DC9-BAE5-98A83302B0EC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AEA6B-8C9F-4942-818B-0005EC0A6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403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40AC7-955F-4DC9-BAE5-98A83302B0EC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AEA6B-8C9F-4942-818B-0005EC0A6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684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40AC7-955F-4DC9-BAE5-98A83302B0EC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AEA6B-8C9F-4942-818B-0005EC0A6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99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40AC7-955F-4DC9-BAE5-98A83302B0EC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AEA6B-8C9F-4942-818B-0005EC0A6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85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40AC7-955F-4DC9-BAE5-98A83302B0EC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AEA6B-8C9F-4942-818B-0005EC0A6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82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40AC7-955F-4DC9-BAE5-98A83302B0EC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AEA6B-8C9F-4942-818B-0005EC0A6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0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511308" y="1076166"/>
            <a:ext cx="5183740" cy="4716652"/>
            <a:chOff x="3511308" y="1076166"/>
            <a:chExt cx="5183740" cy="4716652"/>
          </a:xfrm>
        </p:grpSpPr>
        <p:sp>
          <p:nvSpPr>
            <p:cNvPr id="2" name="TextBox 1"/>
            <p:cNvSpPr txBox="1"/>
            <p:nvPr/>
          </p:nvSpPr>
          <p:spPr>
            <a:xfrm>
              <a:off x="3511308" y="1098651"/>
              <a:ext cx="2603241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700" b="1" dirty="0">
                  <a:latin typeface="Arial" panose="020B0604020202020204" pitchFamily="34" charset="0"/>
                  <a:cs typeface="Arial" panose="020B0604020202020204" pitchFamily="34" charset="0"/>
                </a:rPr>
                <a:t>before PCT</a:t>
              </a: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82" b="5233"/>
            <a:stretch/>
          </p:blipFill>
          <p:spPr>
            <a:xfrm rot="16200000" flipH="1">
              <a:off x="3970256" y="1679731"/>
              <a:ext cx="1685342" cy="140532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091807" y="1076166"/>
              <a:ext cx="2603241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700" b="1" dirty="0">
                  <a:latin typeface="Arial" panose="020B0604020202020204" pitchFamily="34" charset="0"/>
                  <a:cs typeface="Arial" panose="020B0604020202020204" pitchFamily="34" charset="0"/>
                </a:rPr>
                <a:t>after PCT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4129631" y="2184409"/>
              <a:ext cx="486647" cy="1010431"/>
            </a:xfrm>
            <a:custGeom>
              <a:avLst/>
              <a:gdLst>
                <a:gd name="connsiteX0" fmla="*/ 0 w 545910"/>
                <a:gd name="connsiteY0" fmla="*/ 40943 h 1236538"/>
                <a:gd name="connsiteX1" fmla="*/ 88710 w 545910"/>
                <a:gd name="connsiteY1" fmla="*/ 341194 h 1236538"/>
                <a:gd name="connsiteX2" fmla="*/ 109182 w 545910"/>
                <a:gd name="connsiteY2" fmla="*/ 450376 h 1236538"/>
                <a:gd name="connsiteX3" fmla="*/ 95534 w 545910"/>
                <a:gd name="connsiteY3" fmla="*/ 668740 h 1236538"/>
                <a:gd name="connsiteX4" fmla="*/ 61415 w 545910"/>
                <a:gd name="connsiteY4" fmla="*/ 832514 h 1236538"/>
                <a:gd name="connsiteX5" fmla="*/ 54591 w 545910"/>
                <a:gd name="connsiteY5" fmla="*/ 893928 h 1236538"/>
                <a:gd name="connsiteX6" fmla="*/ 20471 w 545910"/>
                <a:gd name="connsiteY6" fmla="*/ 962167 h 1236538"/>
                <a:gd name="connsiteX7" fmla="*/ 20471 w 545910"/>
                <a:gd name="connsiteY7" fmla="*/ 1016758 h 1236538"/>
                <a:gd name="connsiteX8" fmla="*/ 6824 w 545910"/>
                <a:gd name="connsiteY8" fmla="*/ 1071349 h 1236538"/>
                <a:gd name="connsiteX9" fmla="*/ 27295 w 545910"/>
                <a:gd name="connsiteY9" fmla="*/ 1098645 h 1236538"/>
                <a:gd name="connsiteX10" fmla="*/ 20471 w 545910"/>
                <a:gd name="connsiteY10" fmla="*/ 1160060 h 1236538"/>
                <a:gd name="connsiteX11" fmla="*/ 61415 w 545910"/>
                <a:gd name="connsiteY11" fmla="*/ 1173708 h 1236538"/>
                <a:gd name="connsiteX12" fmla="*/ 75062 w 545910"/>
                <a:gd name="connsiteY12" fmla="*/ 1173708 h 1236538"/>
                <a:gd name="connsiteX13" fmla="*/ 88710 w 545910"/>
                <a:gd name="connsiteY13" fmla="*/ 1180531 h 1236538"/>
                <a:gd name="connsiteX14" fmla="*/ 102358 w 545910"/>
                <a:gd name="connsiteY14" fmla="*/ 1228299 h 1236538"/>
                <a:gd name="connsiteX15" fmla="*/ 170597 w 545910"/>
                <a:gd name="connsiteY15" fmla="*/ 1228299 h 1236538"/>
                <a:gd name="connsiteX16" fmla="*/ 259307 w 545910"/>
                <a:gd name="connsiteY16" fmla="*/ 1146412 h 1236538"/>
                <a:gd name="connsiteX17" fmla="*/ 266131 w 545910"/>
                <a:gd name="connsiteY17" fmla="*/ 1098645 h 1236538"/>
                <a:gd name="connsiteX18" fmla="*/ 361665 w 545910"/>
                <a:gd name="connsiteY18" fmla="*/ 1016758 h 1236538"/>
                <a:gd name="connsiteX19" fmla="*/ 375313 w 545910"/>
                <a:gd name="connsiteY19" fmla="*/ 955343 h 1236538"/>
                <a:gd name="connsiteX20" fmla="*/ 388961 w 545910"/>
                <a:gd name="connsiteY20" fmla="*/ 784746 h 1236538"/>
                <a:gd name="connsiteX21" fmla="*/ 402609 w 545910"/>
                <a:gd name="connsiteY21" fmla="*/ 614149 h 1236538"/>
                <a:gd name="connsiteX22" fmla="*/ 416256 w 545910"/>
                <a:gd name="connsiteY22" fmla="*/ 573206 h 1236538"/>
                <a:gd name="connsiteX23" fmla="*/ 477671 w 545910"/>
                <a:gd name="connsiteY23" fmla="*/ 525439 h 1236538"/>
                <a:gd name="connsiteX24" fmla="*/ 518615 w 545910"/>
                <a:gd name="connsiteY24" fmla="*/ 429905 h 1236538"/>
                <a:gd name="connsiteX25" fmla="*/ 484495 w 545910"/>
                <a:gd name="connsiteY25" fmla="*/ 300251 h 1236538"/>
                <a:gd name="connsiteX26" fmla="*/ 525439 w 545910"/>
                <a:gd name="connsiteY26" fmla="*/ 136478 h 1236538"/>
                <a:gd name="connsiteX27" fmla="*/ 545910 w 545910"/>
                <a:gd name="connsiteY27" fmla="*/ 0 h 1236538"/>
                <a:gd name="connsiteX0" fmla="*/ 0 w 545910"/>
                <a:gd name="connsiteY0" fmla="*/ 40943 h 1236538"/>
                <a:gd name="connsiteX1" fmla="*/ 88710 w 545910"/>
                <a:gd name="connsiteY1" fmla="*/ 341194 h 1236538"/>
                <a:gd name="connsiteX2" fmla="*/ 109182 w 545910"/>
                <a:gd name="connsiteY2" fmla="*/ 450376 h 1236538"/>
                <a:gd name="connsiteX3" fmla="*/ 95534 w 545910"/>
                <a:gd name="connsiteY3" fmla="*/ 668740 h 1236538"/>
                <a:gd name="connsiteX4" fmla="*/ 61415 w 545910"/>
                <a:gd name="connsiteY4" fmla="*/ 832514 h 1236538"/>
                <a:gd name="connsiteX5" fmla="*/ 54591 w 545910"/>
                <a:gd name="connsiteY5" fmla="*/ 893928 h 1236538"/>
                <a:gd name="connsiteX6" fmla="*/ 20471 w 545910"/>
                <a:gd name="connsiteY6" fmla="*/ 962167 h 1236538"/>
                <a:gd name="connsiteX7" fmla="*/ 20471 w 545910"/>
                <a:gd name="connsiteY7" fmla="*/ 1016758 h 1236538"/>
                <a:gd name="connsiteX8" fmla="*/ 6824 w 545910"/>
                <a:gd name="connsiteY8" fmla="*/ 1071349 h 1236538"/>
                <a:gd name="connsiteX9" fmla="*/ 27295 w 545910"/>
                <a:gd name="connsiteY9" fmla="*/ 1098645 h 1236538"/>
                <a:gd name="connsiteX10" fmla="*/ 20471 w 545910"/>
                <a:gd name="connsiteY10" fmla="*/ 1160060 h 1236538"/>
                <a:gd name="connsiteX11" fmla="*/ 61415 w 545910"/>
                <a:gd name="connsiteY11" fmla="*/ 1173708 h 1236538"/>
                <a:gd name="connsiteX12" fmla="*/ 75062 w 545910"/>
                <a:gd name="connsiteY12" fmla="*/ 1173708 h 1236538"/>
                <a:gd name="connsiteX13" fmla="*/ 88710 w 545910"/>
                <a:gd name="connsiteY13" fmla="*/ 1180531 h 1236538"/>
                <a:gd name="connsiteX14" fmla="*/ 102358 w 545910"/>
                <a:gd name="connsiteY14" fmla="*/ 1228299 h 1236538"/>
                <a:gd name="connsiteX15" fmla="*/ 170597 w 545910"/>
                <a:gd name="connsiteY15" fmla="*/ 1228299 h 1236538"/>
                <a:gd name="connsiteX16" fmla="*/ 259307 w 545910"/>
                <a:gd name="connsiteY16" fmla="*/ 1146412 h 1236538"/>
                <a:gd name="connsiteX17" fmla="*/ 266131 w 545910"/>
                <a:gd name="connsiteY17" fmla="*/ 1098645 h 1236538"/>
                <a:gd name="connsiteX18" fmla="*/ 361665 w 545910"/>
                <a:gd name="connsiteY18" fmla="*/ 1016758 h 1236538"/>
                <a:gd name="connsiteX19" fmla="*/ 375313 w 545910"/>
                <a:gd name="connsiteY19" fmla="*/ 955343 h 1236538"/>
                <a:gd name="connsiteX20" fmla="*/ 388961 w 545910"/>
                <a:gd name="connsiteY20" fmla="*/ 784746 h 1236538"/>
                <a:gd name="connsiteX21" fmla="*/ 402609 w 545910"/>
                <a:gd name="connsiteY21" fmla="*/ 614149 h 1236538"/>
                <a:gd name="connsiteX22" fmla="*/ 416256 w 545910"/>
                <a:gd name="connsiteY22" fmla="*/ 573206 h 1236538"/>
                <a:gd name="connsiteX23" fmla="*/ 477671 w 545910"/>
                <a:gd name="connsiteY23" fmla="*/ 518615 h 1236538"/>
                <a:gd name="connsiteX24" fmla="*/ 518615 w 545910"/>
                <a:gd name="connsiteY24" fmla="*/ 429905 h 1236538"/>
                <a:gd name="connsiteX25" fmla="*/ 484495 w 545910"/>
                <a:gd name="connsiteY25" fmla="*/ 300251 h 1236538"/>
                <a:gd name="connsiteX26" fmla="*/ 525439 w 545910"/>
                <a:gd name="connsiteY26" fmla="*/ 136478 h 1236538"/>
                <a:gd name="connsiteX27" fmla="*/ 545910 w 545910"/>
                <a:gd name="connsiteY27" fmla="*/ 0 h 1236538"/>
                <a:gd name="connsiteX0" fmla="*/ 0 w 545910"/>
                <a:gd name="connsiteY0" fmla="*/ 40943 h 1236538"/>
                <a:gd name="connsiteX1" fmla="*/ 88710 w 545910"/>
                <a:gd name="connsiteY1" fmla="*/ 341194 h 1236538"/>
                <a:gd name="connsiteX2" fmla="*/ 109182 w 545910"/>
                <a:gd name="connsiteY2" fmla="*/ 450376 h 1236538"/>
                <a:gd name="connsiteX3" fmla="*/ 95534 w 545910"/>
                <a:gd name="connsiteY3" fmla="*/ 668740 h 1236538"/>
                <a:gd name="connsiteX4" fmla="*/ 61415 w 545910"/>
                <a:gd name="connsiteY4" fmla="*/ 832514 h 1236538"/>
                <a:gd name="connsiteX5" fmla="*/ 54591 w 545910"/>
                <a:gd name="connsiteY5" fmla="*/ 893928 h 1236538"/>
                <a:gd name="connsiteX6" fmla="*/ 20471 w 545910"/>
                <a:gd name="connsiteY6" fmla="*/ 962167 h 1236538"/>
                <a:gd name="connsiteX7" fmla="*/ 20471 w 545910"/>
                <a:gd name="connsiteY7" fmla="*/ 1016758 h 1236538"/>
                <a:gd name="connsiteX8" fmla="*/ 6824 w 545910"/>
                <a:gd name="connsiteY8" fmla="*/ 1071349 h 1236538"/>
                <a:gd name="connsiteX9" fmla="*/ 27295 w 545910"/>
                <a:gd name="connsiteY9" fmla="*/ 1098645 h 1236538"/>
                <a:gd name="connsiteX10" fmla="*/ 20471 w 545910"/>
                <a:gd name="connsiteY10" fmla="*/ 1160060 h 1236538"/>
                <a:gd name="connsiteX11" fmla="*/ 61415 w 545910"/>
                <a:gd name="connsiteY11" fmla="*/ 1173708 h 1236538"/>
                <a:gd name="connsiteX12" fmla="*/ 75062 w 545910"/>
                <a:gd name="connsiteY12" fmla="*/ 1173708 h 1236538"/>
                <a:gd name="connsiteX13" fmla="*/ 88710 w 545910"/>
                <a:gd name="connsiteY13" fmla="*/ 1180531 h 1236538"/>
                <a:gd name="connsiteX14" fmla="*/ 102358 w 545910"/>
                <a:gd name="connsiteY14" fmla="*/ 1228299 h 1236538"/>
                <a:gd name="connsiteX15" fmla="*/ 170597 w 545910"/>
                <a:gd name="connsiteY15" fmla="*/ 1228299 h 1236538"/>
                <a:gd name="connsiteX16" fmla="*/ 259307 w 545910"/>
                <a:gd name="connsiteY16" fmla="*/ 1146412 h 1236538"/>
                <a:gd name="connsiteX17" fmla="*/ 266131 w 545910"/>
                <a:gd name="connsiteY17" fmla="*/ 1098645 h 1236538"/>
                <a:gd name="connsiteX18" fmla="*/ 361665 w 545910"/>
                <a:gd name="connsiteY18" fmla="*/ 1016758 h 1236538"/>
                <a:gd name="connsiteX19" fmla="*/ 375313 w 545910"/>
                <a:gd name="connsiteY19" fmla="*/ 955343 h 1236538"/>
                <a:gd name="connsiteX20" fmla="*/ 388961 w 545910"/>
                <a:gd name="connsiteY20" fmla="*/ 784746 h 1236538"/>
                <a:gd name="connsiteX21" fmla="*/ 409433 w 545910"/>
                <a:gd name="connsiteY21" fmla="*/ 641445 h 1236538"/>
                <a:gd name="connsiteX22" fmla="*/ 416256 w 545910"/>
                <a:gd name="connsiteY22" fmla="*/ 573206 h 1236538"/>
                <a:gd name="connsiteX23" fmla="*/ 477671 w 545910"/>
                <a:gd name="connsiteY23" fmla="*/ 518615 h 1236538"/>
                <a:gd name="connsiteX24" fmla="*/ 518615 w 545910"/>
                <a:gd name="connsiteY24" fmla="*/ 429905 h 1236538"/>
                <a:gd name="connsiteX25" fmla="*/ 484495 w 545910"/>
                <a:gd name="connsiteY25" fmla="*/ 300251 h 1236538"/>
                <a:gd name="connsiteX26" fmla="*/ 525439 w 545910"/>
                <a:gd name="connsiteY26" fmla="*/ 136478 h 1236538"/>
                <a:gd name="connsiteX27" fmla="*/ 545910 w 545910"/>
                <a:gd name="connsiteY27" fmla="*/ 0 h 1236538"/>
                <a:gd name="connsiteX0" fmla="*/ 0 w 545910"/>
                <a:gd name="connsiteY0" fmla="*/ 40943 h 1236538"/>
                <a:gd name="connsiteX1" fmla="*/ 88710 w 545910"/>
                <a:gd name="connsiteY1" fmla="*/ 341194 h 1236538"/>
                <a:gd name="connsiteX2" fmla="*/ 109182 w 545910"/>
                <a:gd name="connsiteY2" fmla="*/ 450376 h 1236538"/>
                <a:gd name="connsiteX3" fmla="*/ 95534 w 545910"/>
                <a:gd name="connsiteY3" fmla="*/ 668740 h 1236538"/>
                <a:gd name="connsiteX4" fmla="*/ 61415 w 545910"/>
                <a:gd name="connsiteY4" fmla="*/ 832514 h 1236538"/>
                <a:gd name="connsiteX5" fmla="*/ 54591 w 545910"/>
                <a:gd name="connsiteY5" fmla="*/ 893928 h 1236538"/>
                <a:gd name="connsiteX6" fmla="*/ 20471 w 545910"/>
                <a:gd name="connsiteY6" fmla="*/ 962167 h 1236538"/>
                <a:gd name="connsiteX7" fmla="*/ 20471 w 545910"/>
                <a:gd name="connsiteY7" fmla="*/ 1016758 h 1236538"/>
                <a:gd name="connsiteX8" fmla="*/ 6824 w 545910"/>
                <a:gd name="connsiteY8" fmla="*/ 1071349 h 1236538"/>
                <a:gd name="connsiteX9" fmla="*/ 27295 w 545910"/>
                <a:gd name="connsiteY9" fmla="*/ 1098645 h 1236538"/>
                <a:gd name="connsiteX10" fmla="*/ 20471 w 545910"/>
                <a:gd name="connsiteY10" fmla="*/ 1160060 h 1236538"/>
                <a:gd name="connsiteX11" fmla="*/ 61415 w 545910"/>
                <a:gd name="connsiteY11" fmla="*/ 1173708 h 1236538"/>
                <a:gd name="connsiteX12" fmla="*/ 75062 w 545910"/>
                <a:gd name="connsiteY12" fmla="*/ 1173708 h 1236538"/>
                <a:gd name="connsiteX13" fmla="*/ 88710 w 545910"/>
                <a:gd name="connsiteY13" fmla="*/ 1180531 h 1236538"/>
                <a:gd name="connsiteX14" fmla="*/ 102358 w 545910"/>
                <a:gd name="connsiteY14" fmla="*/ 1228299 h 1236538"/>
                <a:gd name="connsiteX15" fmla="*/ 170597 w 545910"/>
                <a:gd name="connsiteY15" fmla="*/ 1228299 h 1236538"/>
                <a:gd name="connsiteX16" fmla="*/ 259307 w 545910"/>
                <a:gd name="connsiteY16" fmla="*/ 1146412 h 1236538"/>
                <a:gd name="connsiteX17" fmla="*/ 266131 w 545910"/>
                <a:gd name="connsiteY17" fmla="*/ 1098645 h 1236538"/>
                <a:gd name="connsiteX18" fmla="*/ 348018 w 545910"/>
                <a:gd name="connsiteY18" fmla="*/ 1016758 h 1236538"/>
                <a:gd name="connsiteX19" fmla="*/ 375313 w 545910"/>
                <a:gd name="connsiteY19" fmla="*/ 955343 h 1236538"/>
                <a:gd name="connsiteX20" fmla="*/ 388961 w 545910"/>
                <a:gd name="connsiteY20" fmla="*/ 784746 h 1236538"/>
                <a:gd name="connsiteX21" fmla="*/ 409433 w 545910"/>
                <a:gd name="connsiteY21" fmla="*/ 641445 h 1236538"/>
                <a:gd name="connsiteX22" fmla="*/ 416256 w 545910"/>
                <a:gd name="connsiteY22" fmla="*/ 573206 h 1236538"/>
                <a:gd name="connsiteX23" fmla="*/ 477671 w 545910"/>
                <a:gd name="connsiteY23" fmla="*/ 518615 h 1236538"/>
                <a:gd name="connsiteX24" fmla="*/ 518615 w 545910"/>
                <a:gd name="connsiteY24" fmla="*/ 429905 h 1236538"/>
                <a:gd name="connsiteX25" fmla="*/ 484495 w 545910"/>
                <a:gd name="connsiteY25" fmla="*/ 300251 h 1236538"/>
                <a:gd name="connsiteX26" fmla="*/ 525439 w 545910"/>
                <a:gd name="connsiteY26" fmla="*/ 136478 h 1236538"/>
                <a:gd name="connsiteX27" fmla="*/ 545910 w 545910"/>
                <a:gd name="connsiteY27" fmla="*/ 0 h 1236538"/>
                <a:gd name="connsiteX0" fmla="*/ 0 w 545910"/>
                <a:gd name="connsiteY0" fmla="*/ 40943 h 1235507"/>
                <a:gd name="connsiteX1" fmla="*/ 88710 w 545910"/>
                <a:gd name="connsiteY1" fmla="*/ 341194 h 1235507"/>
                <a:gd name="connsiteX2" fmla="*/ 109182 w 545910"/>
                <a:gd name="connsiteY2" fmla="*/ 450376 h 1235507"/>
                <a:gd name="connsiteX3" fmla="*/ 95534 w 545910"/>
                <a:gd name="connsiteY3" fmla="*/ 668740 h 1235507"/>
                <a:gd name="connsiteX4" fmla="*/ 61415 w 545910"/>
                <a:gd name="connsiteY4" fmla="*/ 832514 h 1235507"/>
                <a:gd name="connsiteX5" fmla="*/ 54591 w 545910"/>
                <a:gd name="connsiteY5" fmla="*/ 893928 h 1235507"/>
                <a:gd name="connsiteX6" fmla="*/ 20471 w 545910"/>
                <a:gd name="connsiteY6" fmla="*/ 962167 h 1235507"/>
                <a:gd name="connsiteX7" fmla="*/ 20471 w 545910"/>
                <a:gd name="connsiteY7" fmla="*/ 1016758 h 1235507"/>
                <a:gd name="connsiteX8" fmla="*/ 6824 w 545910"/>
                <a:gd name="connsiteY8" fmla="*/ 1071349 h 1235507"/>
                <a:gd name="connsiteX9" fmla="*/ 27295 w 545910"/>
                <a:gd name="connsiteY9" fmla="*/ 1098645 h 1235507"/>
                <a:gd name="connsiteX10" fmla="*/ 20471 w 545910"/>
                <a:gd name="connsiteY10" fmla="*/ 1160060 h 1235507"/>
                <a:gd name="connsiteX11" fmla="*/ 61415 w 545910"/>
                <a:gd name="connsiteY11" fmla="*/ 1173708 h 1235507"/>
                <a:gd name="connsiteX12" fmla="*/ 75062 w 545910"/>
                <a:gd name="connsiteY12" fmla="*/ 1173708 h 1235507"/>
                <a:gd name="connsiteX13" fmla="*/ 81887 w 545910"/>
                <a:gd name="connsiteY13" fmla="*/ 1201002 h 1235507"/>
                <a:gd name="connsiteX14" fmla="*/ 102358 w 545910"/>
                <a:gd name="connsiteY14" fmla="*/ 1228299 h 1235507"/>
                <a:gd name="connsiteX15" fmla="*/ 170597 w 545910"/>
                <a:gd name="connsiteY15" fmla="*/ 1228299 h 1235507"/>
                <a:gd name="connsiteX16" fmla="*/ 259307 w 545910"/>
                <a:gd name="connsiteY16" fmla="*/ 1146412 h 1235507"/>
                <a:gd name="connsiteX17" fmla="*/ 266131 w 545910"/>
                <a:gd name="connsiteY17" fmla="*/ 1098645 h 1235507"/>
                <a:gd name="connsiteX18" fmla="*/ 348018 w 545910"/>
                <a:gd name="connsiteY18" fmla="*/ 1016758 h 1235507"/>
                <a:gd name="connsiteX19" fmla="*/ 375313 w 545910"/>
                <a:gd name="connsiteY19" fmla="*/ 955343 h 1235507"/>
                <a:gd name="connsiteX20" fmla="*/ 388961 w 545910"/>
                <a:gd name="connsiteY20" fmla="*/ 784746 h 1235507"/>
                <a:gd name="connsiteX21" fmla="*/ 409433 w 545910"/>
                <a:gd name="connsiteY21" fmla="*/ 641445 h 1235507"/>
                <a:gd name="connsiteX22" fmla="*/ 416256 w 545910"/>
                <a:gd name="connsiteY22" fmla="*/ 573206 h 1235507"/>
                <a:gd name="connsiteX23" fmla="*/ 477671 w 545910"/>
                <a:gd name="connsiteY23" fmla="*/ 518615 h 1235507"/>
                <a:gd name="connsiteX24" fmla="*/ 518615 w 545910"/>
                <a:gd name="connsiteY24" fmla="*/ 429905 h 1235507"/>
                <a:gd name="connsiteX25" fmla="*/ 484495 w 545910"/>
                <a:gd name="connsiteY25" fmla="*/ 300251 h 1235507"/>
                <a:gd name="connsiteX26" fmla="*/ 525439 w 545910"/>
                <a:gd name="connsiteY26" fmla="*/ 136478 h 1235507"/>
                <a:gd name="connsiteX27" fmla="*/ 545910 w 545910"/>
                <a:gd name="connsiteY27" fmla="*/ 0 h 1235507"/>
                <a:gd name="connsiteX0" fmla="*/ 0 w 545910"/>
                <a:gd name="connsiteY0" fmla="*/ 40943 h 1235507"/>
                <a:gd name="connsiteX1" fmla="*/ 88710 w 545910"/>
                <a:gd name="connsiteY1" fmla="*/ 341194 h 1235507"/>
                <a:gd name="connsiteX2" fmla="*/ 109182 w 545910"/>
                <a:gd name="connsiteY2" fmla="*/ 450376 h 1235507"/>
                <a:gd name="connsiteX3" fmla="*/ 95534 w 545910"/>
                <a:gd name="connsiteY3" fmla="*/ 668740 h 1235507"/>
                <a:gd name="connsiteX4" fmla="*/ 61415 w 545910"/>
                <a:gd name="connsiteY4" fmla="*/ 832514 h 1235507"/>
                <a:gd name="connsiteX5" fmla="*/ 54591 w 545910"/>
                <a:gd name="connsiteY5" fmla="*/ 893928 h 1235507"/>
                <a:gd name="connsiteX6" fmla="*/ 20471 w 545910"/>
                <a:gd name="connsiteY6" fmla="*/ 962167 h 1235507"/>
                <a:gd name="connsiteX7" fmla="*/ 20471 w 545910"/>
                <a:gd name="connsiteY7" fmla="*/ 1016758 h 1235507"/>
                <a:gd name="connsiteX8" fmla="*/ 6824 w 545910"/>
                <a:gd name="connsiteY8" fmla="*/ 1071349 h 1235507"/>
                <a:gd name="connsiteX9" fmla="*/ 27295 w 545910"/>
                <a:gd name="connsiteY9" fmla="*/ 1098645 h 1235507"/>
                <a:gd name="connsiteX10" fmla="*/ 20471 w 545910"/>
                <a:gd name="connsiteY10" fmla="*/ 1160060 h 1235507"/>
                <a:gd name="connsiteX11" fmla="*/ 61415 w 545910"/>
                <a:gd name="connsiteY11" fmla="*/ 1173708 h 1235507"/>
                <a:gd name="connsiteX12" fmla="*/ 75062 w 545910"/>
                <a:gd name="connsiteY12" fmla="*/ 1173708 h 1235507"/>
                <a:gd name="connsiteX13" fmla="*/ 61415 w 545910"/>
                <a:gd name="connsiteY13" fmla="*/ 1201002 h 1235507"/>
                <a:gd name="connsiteX14" fmla="*/ 102358 w 545910"/>
                <a:gd name="connsiteY14" fmla="*/ 1228299 h 1235507"/>
                <a:gd name="connsiteX15" fmla="*/ 170597 w 545910"/>
                <a:gd name="connsiteY15" fmla="*/ 1228299 h 1235507"/>
                <a:gd name="connsiteX16" fmla="*/ 259307 w 545910"/>
                <a:gd name="connsiteY16" fmla="*/ 1146412 h 1235507"/>
                <a:gd name="connsiteX17" fmla="*/ 266131 w 545910"/>
                <a:gd name="connsiteY17" fmla="*/ 1098645 h 1235507"/>
                <a:gd name="connsiteX18" fmla="*/ 348018 w 545910"/>
                <a:gd name="connsiteY18" fmla="*/ 1016758 h 1235507"/>
                <a:gd name="connsiteX19" fmla="*/ 375313 w 545910"/>
                <a:gd name="connsiteY19" fmla="*/ 955343 h 1235507"/>
                <a:gd name="connsiteX20" fmla="*/ 388961 w 545910"/>
                <a:gd name="connsiteY20" fmla="*/ 784746 h 1235507"/>
                <a:gd name="connsiteX21" fmla="*/ 409433 w 545910"/>
                <a:gd name="connsiteY21" fmla="*/ 641445 h 1235507"/>
                <a:gd name="connsiteX22" fmla="*/ 416256 w 545910"/>
                <a:gd name="connsiteY22" fmla="*/ 573206 h 1235507"/>
                <a:gd name="connsiteX23" fmla="*/ 477671 w 545910"/>
                <a:gd name="connsiteY23" fmla="*/ 518615 h 1235507"/>
                <a:gd name="connsiteX24" fmla="*/ 518615 w 545910"/>
                <a:gd name="connsiteY24" fmla="*/ 429905 h 1235507"/>
                <a:gd name="connsiteX25" fmla="*/ 484495 w 545910"/>
                <a:gd name="connsiteY25" fmla="*/ 300251 h 1235507"/>
                <a:gd name="connsiteX26" fmla="*/ 525439 w 545910"/>
                <a:gd name="connsiteY26" fmla="*/ 136478 h 1235507"/>
                <a:gd name="connsiteX27" fmla="*/ 545910 w 545910"/>
                <a:gd name="connsiteY27" fmla="*/ 0 h 1235507"/>
                <a:gd name="connsiteX0" fmla="*/ 0 w 545910"/>
                <a:gd name="connsiteY0" fmla="*/ 40943 h 1235507"/>
                <a:gd name="connsiteX1" fmla="*/ 88710 w 545910"/>
                <a:gd name="connsiteY1" fmla="*/ 341194 h 1235507"/>
                <a:gd name="connsiteX2" fmla="*/ 109182 w 545910"/>
                <a:gd name="connsiteY2" fmla="*/ 450376 h 1235507"/>
                <a:gd name="connsiteX3" fmla="*/ 95534 w 545910"/>
                <a:gd name="connsiteY3" fmla="*/ 668740 h 1235507"/>
                <a:gd name="connsiteX4" fmla="*/ 61415 w 545910"/>
                <a:gd name="connsiteY4" fmla="*/ 832514 h 1235507"/>
                <a:gd name="connsiteX5" fmla="*/ 54591 w 545910"/>
                <a:gd name="connsiteY5" fmla="*/ 893928 h 1235507"/>
                <a:gd name="connsiteX6" fmla="*/ 20471 w 545910"/>
                <a:gd name="connsiteY6" fmla="*/ 962167 h 1235507"/>
                <a:gd name="connsiteX7" fmla="*/ 20471 w 545910"/>
                <a:gd name="connsiteY7" fmla="*/ 1016758 h 1235507"/>
                <a:gd name="connsiteX8" fmla="*/ 6824 w 545910"/>
                <a:gd name="connsiteY8" fmla="*/ 1071349 h 1235507"/>
                <a:gd name="connsiteX9" fmla="*/ 27295 w 545910"/>
                <a:gd name="connsiteY9" fmla="*/ 1098645 h 1235507"/>
                <a:gd name="connsiteX10" fmla="*/ 20471 w 545910"/>
                <a:gd name="connsiteY10" fmla="*/ 1160060 h 1235507"/>
                <a:gd name="connsiteX11" fmla="*/ 61415 w 545910"/>
                <a:gd name="connsiteY11" fmla="*/ 1173708 h 1235507"/>
                <a:gd name="connsiteX12" fmla="*/ 75062 w 545910"/>
                <a:gd name="connsiteY12" fmla="*/ 1173708 h 1235507"/>
                <a:gd name="connsiteX13" fmla="*/ 61415 w 545910"/>
                <a:gd name="connsiteY13" fmla="*/ 1201002 h 1235507"/>
                <a:gd name="connsiteX14" fmla="*/ 102358 w 545910"/>
                <a:gd name="connsiteY14" fmla="*/ 1228299 h 1235507"/>
                <a:gd name="connsiteX15" fmla="*/ 170597 w 545910"/>
                <a:gd name="connsiteY15" fmla="*/ 1228299 h 1235507"/>
                <a:gd name="connsiteX16" fmla="*/ 259307 w 545910"/>
                <a:gd name="connsiteY16" fmla="*/ 1146412 h 1235507"/>
                <a:gd name="connsiteX17" fmla="*/ 266131 w 545910"/>
                <a:gd name="connsiteY17" fmla="*/ 1098645 h 1235507"/>
                <a:gd name="connsiteX18" fmla="*/ 348018 w 545910"/>
                <a:gd name="connsiteY18" fmla="*/ 1016758 h 1235507"/>
                <a:gd name="connsiteX19" fmla="*/ 375313 w 545910"/>
                <a:gd name="connsiteY19" fmla="*/ 955343 h 1235507"/>
                <a:gd name="connsiteX20" fmla="*/ 388961 w 545910"/>
                <a:gd name="connsiteY20" fmla="*/ 784746 h 1235507"/>
                <a:gd name="connsiteX21" fmla="*/ 409433 w 545910"/>
                <a:gd name="connsiteY21" fmla="*/ 641445 h 1235507"/>
                <a:gd name="connsiteX22" fmla="*/ 416256 w 545910"/>
                <a:gd name="connsiteY22" fmla="*/ 573206 h 1235507"/>
                <a:gd name="connsiteX23" fmla="*/ 484495 w 545910"/>
                <a:gd name="connsiteY23" fmla="*/ 498143 h 1235507"/>
                <a:gd name="connsiteX24" fmla="*/ 518615 w 545910"/>
                <a:gd name="connsiteY24" fmla="*/ 429905 h 1235507"/>
                <a:gd name="connsiteX25" fmla="*/ 484495 w 545910"/>
                <a:gd name="connsiteY25" fmla="*/ 300251 h 1235507"/>
                <a:gd name="connsiteX26" fmla="*/ 525439 w 545910"/>
                <a:gd name="connsiteY26" fmla="*/ 136478 h 1235507"/>
                <a:gd name="connsiteX27" fmla="*/ 545910 w 545910"/>
                <a:gd name="connsiteY27" fmla="*/ 0 h 1235507"/>
                <a:gd name="connsiteX0" fmla="*/ 0 w 545910"/>
                <a:gd name="connsiteY0" fmla="*/ 40943 h 1236912"/>
                <a:gd name="connsiteX1" fmla="*/ 88710 w 545910"/>
                <a:gd name="connsiteY1" fmla="*/ 341194 h 1236912"/>
                <a:gd name="connsiteX2" fmla="*/ 109182 w 545910"/>
                <a:gd name="connsiteY2" fmla="*/ 450376 h 1236912"/>
                <a:gd name="connsiteX3" fmla="*/ 95534 w 545910"/>
                <a:gd name="connsiteY3" fmla="*/ 668740 h 1236912"/>
                <a:gd name="connsiteX4" fmla="*/ 61415 w 545910"/>
                <a:gd name="connsiteY4" fmla="*/ 832514 h 1236912"/>
                <a:gd name="connsiteX5" fmla="*/ 54591 w 545910"/>
                <a:gd name="connsiteY5" fmla="*/ 893928 h 1236912"/>
                <a:gd name="connsiteX6" fmla="*/ 20471 w 545910"/>
                <a:gd name="connsiteY6" fmla="*/ 962167 h 1236912"/>
                <a:gd name="connsiteX7" fmla="*/ 20471 w 545910"/>
                <a:gd name="connsiteY7" fmla="*/ 1016758 h 1236912"/>
                <a:gd name="connsiteX8" fmla="*/ 6824 w 545910"/>
                <a:gd name="connsiteY8" fmla="*/ 1071349 h 1236912"/>
                <a:gd name="connsiteX9" fmla="*/ 27295 w 545910"/>
                <a:gd name="connsiteY9" fmla="*/ 1098645 h 1236912"/>
                <a:gd name="connsiteX10" fmla="*/ 20471 w 545910"/>
                <a:gd name="connsiteY10" fmla="*/ 1160060 h 1236912"/>
                <a:gd name="connsiteX11" fmla="*/ 61415 w 545910"/>
                <a:gd name="connsiteY11" fmla="*/ 1173708 h 1236912"/>
                <a:gd name="connsiteX12" fmla="*/ 75062 w 545910"/>
                <a:gd name="connsiteY12" fmla="*/ 1173708 h 1236912"/>
                <a:gd name="connsiteX13" fmla="*/ 102358 w 545910"/>
                <a:gd name="connsiteY13" fmla="*/ 1228299 h 1236912"/>
                <a:gd name="connsiteX14" fmla="*/ 170597 w 545910"/>
                <a:gd name="connsiteY14" fmla="*/ 1228299 h 1236912"/>
                <a:gd name="connsiteX15" fmla="*/ 259307 w 545910"/>
                <a:gd name="connsiteY15" fmla="*/ 1146412 h 1236912"/>
                <a:gd name="connsiteX16" fmla="*/ 266131 w 545910"/>
                <a:gd name="connsiteY16" fmla="*/ 1098645 h 1236912"/>
                <a:gd name="connsiteX17" fmla="*/ 348018 w 545910"/>
                <a:gd name="connsiteY17" fmla="*/ 1016758 h 1236912"/>
                <a:gd name="connsiteX18" fmla="*/ 375313 w 545910"/>
                <a:gd name="connsiteY18" fmla="*/ 955343 h 1236912"/>
                <a:gd name="connsiteX19" fmla="*/ 388961 w 545910"/>
                <a:gd name="connsiteY19" fmla="*/ 784746 h 1236912"/>
                <a:gd name="connsiteX20" fmla="*/ 409433 w 545910"/>
                <a:gd name="connsiteY20" fmla="*/ 641445 h 1236912"/>
                <a:gd name="connsiteX21" fmla="*/ 416256 w 545910"/>
                <a:gd name="connsiteY21" fmla="*/ 573206 h 1236912"/>
                <a:gd name="connsiteX22" fmla="*/ 484495 w 545910"/>
                <a:gd name="connsiteY22" fmla="*/ 498143 h 1236912"/>
                <a:gd name="connsiteX23" fmla="*/ 518615 w 545910"/>
                <a:gd name="connsiteY23" fmla="*/ 429905 h 1236912"/>
                <a:gd name="connsiteX24" fmla="*/ 484495 w 545910"/>
                <a:gd name="connsiteY24" fmla="*/ 300251 h 1236912"/>
                <a:gd name="connsiteX25" fmla="*/ 525439 w 545910"/>
                <a:gd name="connsiteY25" fmla="*/ 136478 h 1236912"/>
                <a:gd name="connsiteX26" fmla="*/ 545910 w 545910"/>
                <a:gd name="connsiteY26" fmla="*/ 0 h 1236912"/>
                <a:gd name="connsiteX0" fmla="*/ 0 w 545910"/>
                <a:gd name="connsiteY0" fmla="*/ 40943 h 1236912"/>
                <a:gd name="connsiteX1" fmla="*/ 88710 w 545910"/>
                <a:gd name="connsiteY1" fmla="*/ 341194 h 1236912"/>
                <a:gd name="connsiteX2" fmla="*/ 109182 w 545910"/>
                <a:gd name="connsiteY2" fmla="*/ 450376 h 1236912"/>
                <a:gd name="connsiteX3" fmla="*/ 95534 w 545910"/>
                <a:gd name="connsiteY3" fmla="*/ 668740 h 1236912"/>
                <a:gd name="connsiteX4" fmla="*/ 61415 w 545910"/>
                <a:gd name="connsiteY4" fmla="*/ 832514 h 1236912"/>
                <a:gd name="connsiteX5" fmla="*/ 54591 w 545910"/>
                <a:gd name="connsiteY5" fmla="*/ 893928 h 1236912"/>
                <a:gd name="connsiteX6" fmla="*/ 20471 w 545910"/>
                <a:gd name="connsiteY6" fmla="*/ 962167 h 1236912"/>
                <a:gd name="connsiteX7" fmla="*/ 20471 w 545910"/>
                <a:gd name="connsiteY7" fmla="*/ 1016758 h 1236912"/>
                <a:gd name="connsiteX8" fmla="*/ 6824 w 545910"/>
                <a:gd name="connsiteY8" fmla="*/ 1071349 h 1236912"/>
                <a:gd name="connsiteX9" fmla="*/ 27295 w 545910"/>
                <a:gd name="connsiteY9" fmla="*/ 1098645 h 1236912"/>
                <a:gd name="connsiteX10" fmla="*/ 20471 w 545910"/>
                <a:gd name="connsiteY10" fmla="*/ 1160060 h 1236912"/>
                <a:gd name="connsiteX11" fmla="*/ 61415 w 545910"/>
                <a:gd name="connsiteY11" fmla="*/ 1173708 h 1236912"/>
                <a:gd name="connsiteX12" fmla="*/ 102358 w 545910"/>
                <a:gd name="connsiteY12" fmla="*/ 1228299 h 1236912"/>
                <a:gd name="connsiteX13" fmla="*/ 170597 w 545910"/>
                <a:gd name="connsiteY13" fmla="*/ 1228299 h 1236912"/>
                <a:gd name="connsiteX14" fmla="*/ 259307 w 545910"/>
                <a:gd name="connsiteY14" fmla="*/ 1146412 h 1236912"/>
                <a:gd name="connsiteX15" fmla="*/ 266131 w 545910"/>
                <a:gd name="connsiteY15" fmla="*/ 1098645 h 1236912"/>
                <a:gd name="connsiteX16" fmla="*/ 348018 w 545910"/>
                <a:gd name="connsiteY16" fmla="*/ 1016758 h 1236912"/>
                <a:gd name="connsiteX17" fmla="*/ 375313 w 545910"/>
                <a:gd name="connsiteY17" fmla="*/ 955343 h 1236912"/>
                <a:gd name="connsiteX18" fmla="*/ 388961 w 545910"/>
                <a:gd name="connsiteY18" fmla="*/ 784746 h 1236912"/>
                <a:gd name="connsiteX19" fmla="*/ 409433 w 545910"/>
                <a:gd name="connsiteY19" fmla="*/ 641445 h 1236912"/>
                <a:gd name="connsiteX20" fmla="*/ 416256 w 545910"/>
                <a:gd name="connsiteY20" fmla="*/ 573206 h 1236912"/>
                <a:gd name="connsiteX21" fmla="*/ 484495 w 545910"/>
                <a:gd name="connsiteY21" fmla="*/ 498143 h 1236912"/>
                <a:gd name="connsiteX22" fmla="*/ 518615 w 545910"/>
                <a:gd name="connsiteY22" fmla="*/ 429905 h 1236912"/>
                <a:gd name="connsiteX23" fmla="*/ 484495 w 545910"/>
                <a:gd name="connsiteY23" fmla="*/ 300251 h 1236912"/>
                <a:gd name="connsiteX24" fmla="*/ 525439 w 545910"/>
                <a:gd name="connsiteY24" fmla="*/ 136478 h 1236912"/>
                <a:gd name="connsiteX25" fmla="*/ 545910 w 545910"/>
                <a:gd name="connsiteY25" fmla="*/ 0 h 1236912"/>
                <a:gd name="connsiteX0" fmla="*/ 0 w 545910"/>
                <a:gd name="connsiteY0" fmla="*/ 40943 h 1235834"/>
                <a:gd name="connsiteX1" fmla="*/ 88710 w 545910"/>
                <a:gd name="connsiteY1" fmla="*/ 341194 h 1235834"/>
                <a:gd name="connsiteX2" fmla="*/ 109182 w 545910"/>
                <a:gd name="connsiteY2" fmla="*/ 450376 h 1235834"/>
                <a:gd name="connsiteX3" fmla="*/ 95534 w 545910"/>
                <a:gd name="connsiteY3" fmla="*/ 668740 h 1235834"/>
                <a:gd name="connsiteX4" fmla="*/ 61415 w 545910"/>
                <a:gd name="connsiteY4" fmla="*/ 832514 h 1235834"/>
                <a:gd name="connsiteX5" fmla="*/ 54591 w 545910"/>
                <a:gd name="connsiteY5" fmla="*/ 893928 h 1235834"/>
                <a:gd name="connsiteX6" fmla="*/ 20471 w 545910"/>
                <a:gd name="connsiteY6" fmla="*/ 962167 h 1235834"/>
                <a:gd name="connsiteX7" fmla="*/ 20471 w 545910"/>
                <a:gd name="connsiteY7" fmla="*/ 1016758 h 1235834"/>
                <a:gd name="connsiteX8" fmla="*/ 6824 w 545910"/>
                <a:gd name="connsiteY8" fmla="*/ 1071349 h 1235834"/>
                <a:gd name="connsiteX9" fmla="*/ 27295 w 545910"/>
                <a:gd name="connsiteY9" fmla="*/ 1098645 h 1235834"/>
                <a:gd name="connsiteX10" fmla="*/ 20471 w 545910"/>
                <a:gd name="connsiteY10" fmla="*/ 1160060 h 1235834"/>
                <a:gd name="connsiteX11" fmla="*/ 68239 w 545910"/>
                <a:gd name="connsiteY11" fmla="*/ 1194179 h 1235834"/>
                <a:gd name="connsiteX12" fmla="*/ 102358 w 545910"/>
                <a:gd name="connsiteY12" fmla="*/ 1228299 h 1235834"/>
                <a:gd name="connsiteX13" fmla="*/ 170597 w 545910"/>
                <a:gd name="connsiteY13" fmla="*/ 1228299 h 1235834"/>
                <a:gd name="connsiteX14" fmla="*/ 259307 w 545910"/>
                <a:gd name="connsiteY14" fmla="*/ 1146412 h 1235834"/>
                <a:gd name="connsiteX15" fmla="*/ 266131 w 545910"/>
                <a:gd name="connsiteY15" fmla="*/ 1098645 h 1235834"/>
                <a:gd name="connsiteX16" fmla="*/ 348018 w 545910"/>
                <a:gd name="connsiteY16" fmla="*/ 1016758 h 1235834"/>
                <a:gd name="connsiteX17" fmla="*/ 375313 w 545910"/>
                <a:gd name="connsiteY17" fmla="*/ 955343 h 1235834"/>
                <a:gd name="connsiteX18" fmla="*/ 388961 w 545910"/>
                <a:gd name="connsiteY18" fmla="*/ 784746 h 1235834"/>
                <a:gd name="connsiteX19" fmla="*/ 409433 w 545910"/>
                <a:gd name="connsiteY19" fmla="*/ 641445 h 1235834"/>
                <a:gd name="connsiteX20" fmla="*/ 416256 w 545910"/>
                <a:gd name="connsiteY20" fmla="*/ 573206 h 1235834"/>
                <a:gd name="connsiteX21" fmla="*/ 484495 w 545910"/>
                <a:gd name="connsiteY21" fmla="*/ 498143 h 1235834"/>
                <a:gd name="connsiteX22" fmla="*/ 518615 w 545910"/>
                <a:gd name="connsiteY22" fmla="*/ 429905 h 1235834"/>
                <a:gd name="connsiteX23" fmla="*/ 484495 w 545910"/>
                <a:gd name="connsiteY23" fmla="*/ 300251 h 1235834"/>
                <a:gd name="connsiteX24" fmla="*/ 525439 w 545910"/>
                <a:gd name="connsiteY24" fmla="*/ 136478 h 1235834"/>
                <a:gd name="connsiteX25" fmla="*/ 545910 w 545910"/>
                <a:gd name="connsiteY25" fmla="*/ 0 h 1235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45910" h="1235834">
                  <a:moveTo>
                    <a:pt x="0" y="40943"/>
                  </a:moveTo>
                  <a:cubicBezTo>
                    <a:pt x="35256" y="156949"/>
                    <a:pt x="70513" y="272955"/>
                    <a:pt x="88710" y="341194"/>
                  </a:cubicBezTo>
                  <a:cubicBezTo>
                    <a:pt x="106907" y="409433"/>
                    <a:pt x="108045" y="395785"/>
                    <a:pt x="109182" y="450376"/>
                  </a:cubicBezTo>
                  <a:cubicBezTo>
                    <a:pt x="110319" y="504967"/>
                    <a:pt x="103495" y="605050"/>
                    <a:pt x="95534" y="668740"/>
                  </a:cubicBezTo>
                  <a:cubicBezTo>
                    <a:pt x="87573" y="732430"/>
                    <a:pt x="68239" y="794983"/>
                    <a:pt x="61415" y="832514"/>
                  </a:cubicBezTo>
                  <a:cubicBezTo>
                    <a:pt x="54591" y="870045"/>
                    <a:pt x="61415" y="872319"/>
                    <a:pt x="54591" y="893928"/>
                  </a:cubicBezTo>
                  <a:cubicBezTo>
                    <a:pt x="47767" y="915537"/>
                    <a:pt x="26158" y="941695"/>
                    <a:pt x="20471" y="962167"/>
                  </a:cubicBezTo>
                  <a:cubicBezTo>
                    <a:pt x="14784" y="982639"/>
                    <a:pt x="22746" y="998561"/>
                    <a:pt x="20471" y="1016758"/>
                  </a:cubicBezTo>
                  <a:cubicBezTo>
                    <a:pt x="18197" y="1034955"/>
                    <a:pt x="5687" y="1057701"/>
                    <a:pt x="6824" y="1071349"/>
                  </a:cubicBezTo>
                  <a:cubicBezTo>
                    <a:pt x="7961" y="1084997"/>
                    <a:pt x="25021" y="1083860"/>
                    <a:pt x="27295" y="1098645"/>
                  </a:cubicBezTo>
                  <a:cubicBezTo>
                    <a:pt x="29569" y="1113430"/>
                    <a:pt x="13647" y="1144138"/>
                    <a:pt x="20471" y="1160060"/>
                  </a:cubicBezTo>
                  <a:cubicBezTo>
                    <a:pt x="27295" y="1175982"/>
                    <a:pt x="54591" y="1182806"/>
                    <a:pt x="68239" y="1194179"/>
                  </a:cubicBezTo>
                  <a:cubicBezTo>
                    <a:pt x="81887" y="1205552"/>
                    <a:pt x="85298" y="1222612"/>
                    <a:pt x="102358" y="1228299"/>
                  </a:cubicBezTo>
                  <a:cubicBezTo>
                    <a:pt x="119418" y="1233986"/>
                    <a:pt x="144439" y="1241947"/>
                    <a:pt x="170597" y="1228299"/>
                  </a:cubicBezTo>
                  <a:cubicBezTo>
                    <a:pt x="196755" y="1214651"/>
                    <a:pt x="243385" y="1168021"/>
                    <a:pt x="259307" y="1146412"/>
                  </a:cubicBezTo>
                  <a:cubicBezTo>
                    <a:pt x="275229" y="1124803"/>
                    <a:pt x="251346" y="1120254"/>
                    <a:pt x="266131" y="1098645"/>
                  </a:cubicBezTo>
                  <a:cubicBezTo>
                    <a:pt x="280916" y="1077036"/>
                    <a:pt x="329821" y="1040642"/>
                    <a:pt x="348018" y="1016758"/>
                  </a:cubicBezTo>
                  <a:cubicBezTo>
                    <a:pt x="366215" y="992874"/>
                    <a:pt x="368489" y="994012"/>
                    <a:pt x="375313" y="955343"/>
                  </a:cubicBezTo>
                  <a:cubicBezTo>
                    <a:pt x="382137" y="916674"/>
                    <a:pt x="383274" y="837062"/>
                    <a:pt x="388961" y="784746"/>
                  </a:cubicBezTo>
                  <a:cubicBezTo>
                    <a:pt x="394648" y="732430"/>
                    <a:pt x="404884" y="676702"/>
                    <a:pt x="409433" y="641445"/>
                  </a:cubicBezTo>
                  <a:cubicBezTo>
                    <a:pt x="413982" y="606188"/>
                    <a:pt x="403746" y="597090"/>
                    <a:pt x="416256" y="573206"/>
                  </a:cubicBezTo>
                  <a:cubicBezTo>
                    <a:pt x="428766" y="549322"/>
                    <a:pt x="467435" y="522026"/>
                    <a:pt x="484495" y="498143"/>
                  </a:cubicBezTo>
                  <a:cubicBezTo>
                    <a:pt x="501555" y="474260"/>
                    <a:pt x="518615" y="462887"/>
                    <a:pt x="518615" y="429905"/>
                  </a:cubicBezTo>
                  <a:cubicBezTo>
                    <a:pt x="518615" y="396923"/>
                    <a:pt x="483358" y="349155"/>
                    <a:pt x="484495" y="300251"/>
                  </a:cubicBezTo>
                  <a:cubicBezTo>
                    <a:pt x="485632" y="251347"/>
                    <a:pt x="515203" y="186520"/>
                    <a:pt x="525439" y="136478"/>
                  </a:cubicBezTo>
                  <a:cubicBezTo>
                    <a:pt x="535675" y="86436"/>
                    <a:pt x="540792" y="43218"/>
                    <a:pt x="545910" y="0"/>
                  </a:cubicBezTo>
                </a:path>
              </a:pathLst>
            </a:custGeom>
            <a:noFill/>
            <a:ln w="9525">
              <a:solidFill>
                <a:srgbClr val="FFFF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970021" y="2184409"/>
              <a:ext cx="471787" cy="985085"/>
            </a:xfrm>
            <a:custGeom>
              <a:avLst/>
              <a:gdLst>
                <a:gd name="connsiteX0" fmla="*/ 0 w 512065"/>
                <a:gd name="connsiteY0" fmla="*/ 81886 h 1279495"/>
                <a:gd name="connsiteX1" fmla="*/ 68239 w 512065"/>
                <a:gd name="connsiteY1" fmla="*/ 300250 h 1279495"/>
                <a:gd name="connsiteX2" fmla="*/ 95534 w 512065"/>
                <a:gd name="connsiteY2" fmla="*/ 382137 h 1279495"/>
                <a:gd name="connsiteX3" fmla="*/ 75063 w 512065"/>
                <a:gd name="connsiteY3" fmla="*/ 429904 h 1279495"/>
                <a:gd name="connsiteX4" fmla="*/ 81887 w 512065"/>
                <a:gd name="connsiteY4" fmla="*/ 470847 h 1279495"/>
                <a:gd name="connsiteX5" fmla="*/ 129654 w 512065"/>
                <a:gd name="connsiteY5" fmla="*/ 539086 h 1279495"/>
                <a:gd name="connsiteX6" fmla="*/ 156949 w 512065"/>
                <a:gd name="connsiteY6" fmla="*/ 620973 h 1279495"/>
                <a:gd name="connsiteX7" fmla="*/ 150125 w 512065"/>
                <a:gd name="connsiteY7" fmla="*/ 784746 h 1279495"/>
                <a:gd name="connsiteX8" fmla="*/ 136478 w 512065"/>
                <a:gd name="connsiteY8" fmla="*/ 893928 h 1279495"/>
                <a:gd name="connsiteX9" fmla="*/ 116006 w 512065"/>
                <a:gd name="connsiteY9" fmla="*/ 968991 h 1279495"/>
                <a:gd name="connsiteX10" fmla="*/ 150125 w 512065"/>
                <a:gd name="connsiteY10" fmla="*/ 1084997 h 1279495"/>
                <a:gd name="connsiteX11" fmla="*/ 150125 w 512065"/>
                <a:gd name="connsiteY11" fmla="*/ 1146411 h 1279495"/>
                <a:gd name="connsiteX12" fmla="*/ 163773 w 512065"/>
                <a:gd name="connsiteY12" fmla="*/ 1214650 h 1279495"/>
                <a:gd name="connsiteX13" fmla="*/ 232012 w 512065"/>
                <a:gd name="connsiteY13" fmla="*/ 1276065 h 1279495"/>
                <a:gd name="connsiteX14" fmla="*/ 307075 w 512065"/>
                <a:gd name="connsiteY14" fmla="*/ 1269241 h 1279495"/>
                <a:gd name="connsiteX15" fmla="*/ 320722 w 512065"/>
                <a:gd name="connsiteY15" fmla="*/ 1248770 h 1279495"/>
                <a:gd name="connsiteX16" fmla="*/ 341194 w 512065"/>
                <a:gd name="connsiteY16" fmla="*/ 1269241 h 1279495"/>
                <a:gd name="connsiteX17" fmla="*/ 382137 w 512065"/>
                <a:gd name="connsiteY17" fmla="*/ 1221474 h 1279495"/>
                <a:gd name="connsiteX18" fmla="*/ 429904 w 512065"/>
                <a:gd name="connsiteY18" fmla="*/ 1241946 h 1279495"/>
                <a:gd name="connsiteX19" fmla="*/ 464024 w 512065"/>
                <a:gd name="connsiteY19" fmla="*/ 1166883 h 1279495"/>
                <a:gd name="connsiteX20" fmla="*/ 470848 w 512065"/>
                <a:gd name="connsiteY20" fmla="*/ 1132764 h 1279495"/>
                <a:gd name="connsiteX21" fmla="*/ 484495 w 512065"/>
                <a:gd name="connsiteY21" fmla="*/ 1091820 h 1279495"/>
                <a:gd name="connsiteX22" fmla="*/ 511791 w 512065"/>
                <a:gd name="connsiteY22" fmla="*/ 1050877 h 1279495"/>
                <a:gd name="connsiteX23" fmla="*/ 498143 w 512065"/>
                <a:gd name="connsiteY23" fmla="*/ 928047 h 1279495"/>
                <a:gd name="connsiteX24" fmla="*/ 491319 w 512065"/>
                <a:gd name="connsiteY24" fmla="*/ 784746 h 1279495"/>
                <a:gd name="connsiteX25" fmla="*/ 477672 w 512065"/>
                <a:gd name="connsiteY25" fmla="*/ 661916 h 1279495"/>
                <a:gd name="connsiteX26" fmla="*/ 457200 w 512065"/>
                <a:gd name="connsiteY26" fmla="*/ 545910 h 1279495"/>
                <a:gd name="connsiteX27" fmla="*/ 484495 w 512065"/>
                <a:gd name="connsiteY27" fmla="*/ 429904 h 1279495"/>
                <a:gd name="connsiteX28" fmla="*/ 504967 w 512065"/>
                <a:gd name="connsiteY28" fmla="*/ 293426 h 1279495"/>
                <a:gd name="connsiteX29" fmla="*/ 504967 w 512065"/>
                <a:gd name="connsiteY29" fmla="*/ 54591 h 1279495"/>
                <a:gd name="connsiteX30" fmla="*/ 504967 w 512065"/>
                <a:gd name="connsiteY30" fmla="*/ 0 h 1279495"/>
                <a:gd name="connsiteX0" fmla="*/ 0 w 512065"/>
                <a:gd name="connsiteY0" fmla="*/ 81886 h 1279495"/>
                <a:gd name="connsiteX1" fmla="*/ 68239 w 512065"/>
                <a:gd name="connsiteY1" fmla="*/ 300250 h 1279495"/>
                <a:gd name="connsiteX2" fmla="*/ 95534 w 512065"/>
                <a:gd name="connsiteY2" fmla="*/ 382137 h 1279495"/>
                <a:gd name="connsiteX3" fmla="*/ 75063 w 512065"/>
                <a:gd name="connsiteY3" fmla="*/ 429904 h 1279495"/>
                <a:gd name="connsiteX4" fmla="*/ 81887 w 512065"/>
                <a:gd name="connsiteY4" fmla="*/ 470847 h 1279495"/>
                <a:gd name="connsiteX5" fmla="*/ 129654 w 512065"/>
                <a:gd name="connsiteY5" fmla="*/ 539086 h 1279495"/>
                <a:gd name="connsiteX6" fmla="*/ 156949 w 512065"/>
                <a:gd name="connsiteY6" fmla="*/ 620973 h 1279495"/>
                <a:gd name="connsiteX7" fmla="*/ 150125 w 512065"/>
                <a:gd name="connsiteY7" fmla="*/ 784746 h 1279495"/>
                <a:gd name="connsiteX8" fmla="*/ 136478 w 512065"/>
                <a:gd name="connsiteY8" fmla="*/ 893928 h 1279495"/>
                <a:gd name="connsiteX9" fmla="*/ 116006 w 512065"/>
                <a:gd name="connsiteY9" fmla="*/ 968991 h 1279495"/>
                <a:gd name="connsiteX10" fmla="*/ 150125 w 512065"/>
                <a:gd name="connsiteY10" fmla="*/ 1084997 h 1279495"/>
                <a:gd name="connsiteX11" fmla="*/ 150125 w 512065"/>
                <a:gd name="connsiteY11" fmla="*/ 1146411 h 1279495"/>
                <a:gd name="connsiteX12" fmla="*/ 163773 w 512065"/>
                <a:gd name="connsiteY12" fmla="*/ 1214650 h 1279495"/>
                <a:gd name="connsiteX13" fmla="*/ 232012 w 512065"/>
                <a:gd name="connsiteY13" fmla="*/ 1276065 h 1279495"/>
                <a:gd name="connsiteX14" fmla="*/ 307075 w 512065"/>
                <a:gd name="connsiteY14" fmla="*/ 1269241 h 1279495"/>
                <a:gd name="connsiteX15" fmla="*/ 320722 w 512065"/>
                <a:gd name="connsiteY15" fmla="*/ 1248770 h 1279495"/>
                <a:gd name="connsiteX16" fmla="*/ 341194 w 512065"/>
                <a:gd name="connsiteY16" fmla="*/ 1269241 h 1279495"/>
                <a:gd name="connsiteX17" fmla="*/ 382137 w 512065"/>
                <a:gd name="connsiteY17" fmla="*/ 1221474 h 1279495"/>
                <a:gd name="connsiteX18" fmla="*/ 429904 w 512065"/>
                <a:gd name="connsiteY18" fmla="*/ 1241946 h 1279495"/>
                <a:gd name="connsiteX19" fmla="*/ 464024 w 512065"/>
                <a:gd name="connsiteY19" fmla="*/ 1166883 h 1279495"/>
                <a:gd name="connsiteX20" fmla="*/ 470848 w 512065"/>
                <a:gd name="connsiteY20" fmla="*/ 1132764 h 1279495"/>
                <a:gd name="connsiteX21" fmla="*/ 484495 w 512065"/>
                <a:gd name="connsiteY21" fmla="*/ 1091820 h 1279495"/>
                <a:gd name="connsiteX22" fmla="*/ 511791 w 512065"/>
                <a:gd name="connsiteY22" fmla="*/ 1030406 h 1279495"/>
                <a:gd name="connsiteX23" fmla="*/ 498143 w 512065"/>
                <a:gd name="connsiteY23" fmla="*/ 928047 h 1279495"/>
                <a:gd name="connsiteX24" fmla="*/ 491319 w 512065"/>
                <a:gd name="connsiteY24" fmla="*/ 784746 h 1279495"/>
                <a:gd name="connsiteX25" fmla="*/ 477672 w 512065"/>
                <a:gd name="connsiteY25" fmla="*/ 661916 h 1279495"/>
                <a:gd name="connsiteX26" fmla="*/ 457200 w 512065"/>
                <a:gd name="connsiteY26" fmla="*/ 545910 h 1279495"/>
                <a:gd name="connsiteX27" fmla="*/ 484495 w 512065"/>
                <a:gd name="connsiteY27" fmla="*/ 429904 h 1279495"/>
                <a:gd name="connsiteX28" fmla="*/ 504967 w 512065"/>
                <a:gd name="connsiteY28" fmla="*/ 293426 h 1279495"/>
                <a:gd name="connsiteX29" fmla="*/ 504967 w 512065"/>
                <a:gd name="connsiteY29" fmla="*/ 54591 h 1279495"/>
                <a:gd name="connsiteX30" fmla="*/ 504967 w 512065"/>
                <a:gd name="connsiteY30" fmla="*/ 0 h 1279495"/>
                <a:gd name="connsiteX0" fmla="*/ 0 w 512065"/>
                <a:gd name="connsiteY0" fmla="*/ 81886 h 1279495"/>
                <a:gd name="connsiteX1" fmla="*/ 68239 w 512065"/>
                <a:gd name="connsiteY1" fmla="*/ 300250 h 1279495"/>
                <a:gd name="connsiteX2" fmla="*/ 95534 w 512065"/>
                <a:gd name="connsiteY2" fmla="*/ 382137 h 1279495"/>
                <a:gd name="connsiteX3" fmla="*/ 75063 w 512065"/>
                <a:gd name="connsiteY3" fmla="*/ 429904 h 1279495"/>
                <a:gd name="connsiteX4" fmla="*/ 81887 w 512065"/>
                <a:gd name="connsiteY4" fmla="*/ 470847 h 1279495"/>
                <a:gd name="connsiteX5" fmla="*/ 129654 w 512065"/>
                <a:gd name="connsiteY5" fmla="*/ 539086 h 1279495"/>
                <a:gd name="connsiteX6" fmla="*/ 156949 w 512065"/>
                <a:gd name="connsiteY6" fmla="*/ 620973 h 1279495"/>
                <a:gd name="connsiteX7" fmla="*/ 150125 w 512065"/>
                <a:gd name="connsiteY7" fmla="*/ 784746 h 1279495"/>
                <a:gd name="connsiteX8" fmla="*/ 136478 w 512065"/>
                <a:gd name="connsiteY8" fmla="*/ 893928 h 1279495"/>
                <a:gd name="connsiteX9" fmla="*/ 116006 w 512065"/>
                <a:gd name="connsiteY9" fmla="*/ 968991 h 1279495"/>
                <a:gd name="connsiteX10" fmla="*/ 150125 w 512065"/>
                <a:gd name="connsiteY10" fmla="*/ 1084997 h 1279495"/>
                <a:gd name="connsiteX11" fmla="*/ 150125 w 512065"/>
                <a:gd name="connsiteY11" fmla="*/ 1146411 h 1279495"/>
                <a:gd name="connsiteX12" fmla="*/ 163773 w 512065"/>
                <a:gd name="connsiteY12" fmla="*/ 1214650 h 1279495"/>
                <a:gd name="connsiteX13" fmla="*/ 232012 w 512065"/>
                <a:gd name="connsiteY13" fmla="*/ 1276065 h 1279495"/>
                <a:gd name="connsiteX14" fmla="*/ 307075 w 512065"/>
                <a:gd name="connsiteY14" fmla="*/ 1269241 h 1279495"/>
                <a:gd name="connsiteX15" fmla="*/ 320722 w 512065"/>
                <a:gd name="connsiteY15" fmla="*/ 1248770 h 1279495"/>
                <a:gd name="connsiteX16" fmla="*/ 341194 w 512065"/>
                <a:gd name="connsiteY16" fmla="*/ 1269241 h 1279495"/>
                <a:gd name="connsiteX17" fmla="*/ 368490 w 512065"/>
                <a:gd name="connsiteY17" fmla="*/ 1235122 h 1279495"/>
                <a:gd name="connsiteX18" fmla="*/ 429904 w 512065"/>
                <a:gd name="connsiteY18" fmla="*/ 1241946 h 1279495"/>
                <a:gd name="connsiteX19" fmla="*/ 464024 w 512065"/>
                <a:gd name="connsiteY19" fmla="*/ 1166883 h 1279495"/>
                <a:gd name="connsiteX20" fmla="*/ 470848 w 512065"/>
                <a:gd name="connsiteY20" fmla="*/ 1132764 h 1279495"/>
                <a:gd name="connsiteX21" fmla="*/ 484495 w 512065"/>
                <a:gd name="connsiteY21" fmla="*/ 1091820 h 1279495"/>
                <a:gd name="connsiteX22" fmla="*/ 511791 w 512065"/>
                <a:gd name="connsiteY22" fmla="*/ 1030406 h 1279495"/>
                <a:gd name="connsiteX23" fmla="*/ 498143 w 512065"/>
                <a:gd name="connsiteY23" fmla="*/ 928047 h 1279495"/>
                <a:gd name="connsiteX24" fmla="*/ 491319 w 512065"/>
                <a:gd name="connsiteY24" fmla="*/ 784746 h 1279495"/>
                <a:gd name="connsiteX25" fmla="*/ 477672 w 512065"/>
                <a:gd name="connsiteY25" fmla="*/ 661916 h 1279495"/>
                <a:gd name="connsiteX26" fmla="*/ 457200 w 512065"/>
                <a:gd name="connsiteY26" fmla="*/ 545910 h 1279495"/>
                <a:gd name="connsiteX27" fmla="*/ 484495 w 512065"/>
                <a:gd name="connsiteY27" fmla="*/ 429904 h 1279495"/>
                <a:gd name="connsiteX28" fmla="*/ 504967 w 512065"/>
                <a:gd name="connsiteY28" fmla="*/ 293426 h 1279495"/>
                <a:gd name="connsiteX29" fmla="*/ 504967 w 512065"/>
                <a:gd name="connsiteY29" fmla="*/ 54591 h 1279495"/>
                <a:gd name="connsiteX30" fmla="*/ 504967 w 512065"/>
                <a:gd name="connsiteY30" fmla="*/ 0 h 1279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2065" h="1279495">
                  <a:moveTo>
                    <a:pt x="0" y="81886"/>
                  </a:moveTo>
                  <a:cubicBezTo>
                    <a:pt x="26158" y="166047"/>
                    <a:pt x="52317" y="250208"/>
                    <a:pt x="68239" y="300250"/>
                  </a:cubicBezTo>
                  <a:cubicBezTo>
                    <a:pt x="84161" y="350292"/>
                    <a:pt x="94397" y="360528"/>
                    <a:pt x="95534" y="382137"/>
                  </a:cubicBezTo>
                  <a:cubicBezTo>
                    <a:pt x="96671" y="403746"/>
                    <a:pt x="77337" y="415119"/>
                    <a:pt x="75063" y="429904"/>
                  </a:cubicBezTo>
                  <a:cubicBezTo>
                    <a:pt x="72789" y="444689"/>
                    <a:pt x="72789" y="452650"/>
                    <a:pt x="81887" y="470847"/>
                  </a:cubicBezTo>
                  <a:cubicBezTo>
                    <a:pt x="90986" y="489044"/>
                    <a:pt x="117144" y="514065"/>
                    <a:pt x="129654" y="539086"/>
                  </a:cubicBezTo>
                  <a:cubicBezTo>
                    <a:pt x="142164" y="564107"/>
                    <a:pt x="153537" y="580030"/>
                    <a:pt x="156949" y="620973"/>
                  </a:cubicBezTo>
                  <a:cubicBezTo>
                    <a:pt x="160361" y="661916"/>
                    <a:pt x="153537" y="739254"/>
                    <a:pt x="150125" y="784746"/>
                  </a:cubicBezTo>
                  <a:cubicBezTo>
                    <a:pt x="146713" y="830238"/>
                    <a:pt x="142165" y="863221"/>
                    <a:pt x="136478" y="893928"/>
                  </a:cubicBezTo>
                  <a:cubicBezTo>
                    <a:pt x="130792" y="924636"/>
                    <a:pt x="113732" y="937146"/>
                    <a:pt x="116006" y="968991"/>
                  </a:cubicBezTo>
                  <a:cubicBezTo>
                    <a:pt x="118280" y="1000836"/>
                    <a:pt x="144438" y="1055427"/>
                    <a:pt x="150125" y="1084997"/>
                  </a:cubicBezTo>
                  <a:cubicBezTo>
                    <a:pt x="155812" y="1114567"/>
                    <a:pt x="147850" y="1124802"/>
                    <a:pt x="150125" y="1146411"/>
                  </a:cubicBezTo>
                  <a:cubicBezTo>
                    <a:pt x="152400" y="1168020"/>
                    <a:pt x="150125" y="1193041"/>
                    <a:pt x="163773" y="1214650"/>
                  </a:cubicBezTo>
                  <a:cubicBezTo>
                    <a:pt x="177421" y="1236259"/>
                    <a:pt x="208128" y="1266967"/>
                    <a:pt x="232012" y="1276065"/>
                  </a:cubicBezTo>
                  <a:cubicBezTo>
                    <a:pt x="255896" y="1285164"/>
                    <a:pt x="292290" y="1273790"/>
                    <a:pt x="307075" y="1269241"/>
                  </a:cubicBezTo>
                  <a:cubicBezTo>
                    <a:pt x="321860" y="1264692"/>
                    <a:pt x="315036" y="1248770"/>
                    <a:pt x="320722" y="1248770"/>
                  </a:cubicBezTo>
                  <a:cubicBezTo>
                    <a:pt x="326408" y="1248770"/>
                    <a:pt x="333233" y="1271516"/>
                    <a:pt x="341194" y="1269241"/>
                  </a:cubicBezTo>
                  <a:cubicBezTo>
                    <a:pt x="349155" y="1266966"/>
                    <a:pt x="353705" y="1239671"/>
                    <a:pt x="368490" y="1235122"/>
                  </a:cubicBezTo>
                  <a:cubicBezTo>
                    <a:pt x="383275" y="1230573"/>
                    <a:pt x="413982" y="1253319"/>
                    <a:pt x="429904" y="1241946"/>
                  </a:cubicBezTo>
                  <a:cubicBezTo>
                    <a:pt x="445826" y="1230573"/>
                    <a:pt x="457200" y="1185080"/>
                    <a:pt x="464024" y="1166883"/>
                  </a:cubicBezTo>
                  <a:cubicBezTo>
                    <a:pt x="470848" y="1148686"/>
                    <a:pt x="467436" y="1145274"/>
                    <a:pt x="470848" y="1132764"/>
                  </a:cubicBezTo>
                  <a:cubicBezTo>
                    <a:pt x="474260" y="1120254"/>
                    <a:pt x="477671" y="1108880"/>
                    <a:pt x="484495" y="1091820"/>
                  </a:cubicBezTo>
                  <a:cubicBezTo>
                    <a:pt x="491319" y="1074760"/>
                    <a:pt x="509516" y="1057702"/>
                    <a:pt x="511791" y="1030406"/>
                  </a:cubicBezTo>
                  <a:cubicBezTo>
                    <a:pt x="514066" y="1003111"/>
                    <a:pt x="501555" y="968990"/>
                    <a:pt x="498143" y="928047"/>
                  </a:cubicBezTo>
                  <a:cubicBezTo>
                    <a:pt x="494731" y="887104"/>
                    <a:pt x="494731" y="829101"/>
                    <a:pt x="491319" y="784746"/>
                  </a:cubicBezTo>
                  <a:cubicBezTo>
                    <a:pt x="487907" y="740391"/>
                    <a:pt x="483358" y="701722"/>
                    <a:pt x="477672" y="661916"/>
                  </a:cubicBezTo>
                  <a:cubicBezTo>
                    <a:pt x="471986" y="622110"/>
                    <a:pt x="456063" y="584579"/>
                    <a:pt x="457200" y="545910"/>
                  </a:cubicBezTo>
                  <a:cubicBezTo>
                    <a:pt x="458337" y="507241"/>
                    <a:pt x="476534" y="471985"/>
                    <a:pt x="484495" y="429904"/>
                  </a:cubicBezTo>
                  <a:cubicBezTo>
                    <a:pt x="492456" y="387823"/>
                    <a:pt x="501555" y="355978"/>
                    <a:pt x="504967" y="293426"/>
                  </a:cubicBezTo>
                  <a:cubicBezTo>
                    <a:pt x="508379" y="230874"/>
                    <a:pt x="504967" y="54591"/>
                    <a:pt x="504967" y="54591"/>
                  </a:cubicBezTo>
                  <a:lnTo>
                    <a:pt x="504967" y="0"/>
                  </a:lnTo>
                </a:path>
              </a:pathLst>
            </a:custGeom>
            <a:noFill/>
            <a:ln w="9525">
              <a:solidFill>
                <a:srgbClr val="FFFF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413441" y="3299990"/>
              <a:ext cx="1402216" cy="2492828"/>
              <a:chOff x="4113374" y="3244297"/>
              <a:chExt cx="1402216" cy="2492828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3568068" y="3789603"/>
                <a:ext cx="2492828" cy="1402216"/>
              </a:xfrm>
              <a:prstGeom prst="rect">
                <a:avLst/>
              </a:prstGeom>
            </p:spPr>
          </p:pic>
          <p:sp>
            <p:nvSpPr>
              <p:cNvPr id="13" name="Freeform 12"/>
              <p:cNvSpPr/>
              <p:nvPr/>
            </p:nvSpPr>
            <p:spPr>
              <a:xfrm>
                <a:off x="4990074" y="4404573"/>
                <a:ext cx="399554" cy="963170"/>
              </a:xfrm>
              <a:custGeom>
                <a:avLst/>
                <a:gdLst>
                  <a:gd name="connsiteX0" fmla="*/ 0 w 512065"/>
                  <a:gd name="connsiteY0" fmla="*/ 81886 h 1279495"/>
                  <a:gd name="connsiteX1" fmla="*/ 68239 w 512065"/>
                  <a:gd name="connsiteY1" fmla="*/ 300250 h 1279495"/>
                  <a:gd name="connsiteX2" fmla="*/ 95534 w 512065"/>
                  <a:gd name="connsiteY2" fmla="*/ 382137 h 1279495"/>
                  <a:gd name="connsiteX3" fmla="*/ 75063 w 512065"/>
                  <a:gd name="connsiteY3" fmla="*/ 429904 h 1279495"/>
                  <a:gd name="connsiteX4" fmla="*/ 81887 w 512065"/>
                  <a:gd name="connsiteY4" fmla="*/ 470847 h 1279495"/>
                  <a:gd name="connsiteX5" fmla="*/ 129654 w 512065"/>
                  <a:gd name="connsiteY5" fmla="*/ 539086 h 1279495"/>
                  <a:gd name="connsiteX6" fmla="*/ 156949 w 512065"/>
                  <a:gd name="connsiteY6" fmla="*/ 620973 h 1279495"/>
                  <a:gd name="connsiteX7" fmla="*/ 150125 w 512065"/>
                  <a:gd name="connsiteY7" fmla="*/ 784746 h 1279495"/>
                  <a:gd name="connsiteX8" fmla="*/ 136478 w 512065"/>
                  <a:gd name="connsiteY8" fmla="*/ 893928 h 1279495"/>
                  <a:gd name="connsiteX9" fmla="*/ 116006 w 512065"/>
                  <a:gd name="connsiteY9" fmla="*/ 968991 h 1279495"/>
                  <a:gd name="connsiteX10" fmla="*/ 150125 w 512065"/>
                  <a:gd name="connsiteY10" fmla="*/ 1084997 h 1279495"/>
                  <a:gd name="connsiteX11" fmla="*/ 150125 w 512065"/>
                  <a:gd name="connsiteY11" fmla="*/ 1146411 h 1279495"/>
                  <a:gd name="connsiteX12" fmla="*/ 163773 w 512065"/>
                  <a:gd name="connsiteY12" fmla="*/ 1214650 h 1279495"/>
                  <a:gd name="connsiteX13" fmla="*/ 232012 w 512065"/>
                  <a:gd name="connsiteY13" fmla="*/ 1276065 h 1279495"/>
                  <a:gd name="connsiteX14" fmla="*/ 307075 w 512065"/>
                  <a:gd name="connsiteY14" fmla="*/ 1269241 h 1279495"/>
                  <a:gd name="connsiteX15" fmla="*/ 320722 w 512065"/>
                  <a:gd name="connsiteY15" fmla="*/ 1248770 h 1279495"/>
                  <a:gd name="connsiteX16" fmla="*/ 341194 w 512065"/>
                  <a:gd name="connsiteY16" fmla="*/ 1269241 h 1279495"/>
                  <a:gd name="connsiteX17" fmla="*/ 382137 w 512065"/>
                  <a:gd name="connsiteY17" fmla="*/ 1221474 h 1279495"/>
                  <a:gd name="connsiteX18" fmla="*/ 429904 w 512065"/>
                  <a:gd name="connsiteY18" fmla="*/ 1241946 h 1279495"/>
                  <a:gd name="connsiteX19" fmla="*/ 464024 w 512065"/>
                  <a:gd name="connsiteY19" fmla="*/ 1166883 h 1279495"/>
                  <a:gd name="connsiteX20" fmla="*/ 470848 w 512065"/>
                  <a:gd name="connsiteY20" fmla="*/ 1132764 h 1279495"/>
                  <a:gd name="connsiteX21" fmla="*/ 484495 w 512065"/>
                  <a:gd name="connsiteY21" fmla="*/ 1091820 h 1279495"/>
                  <a:gd name="connsiteX22" fmla="*/ 511791 w 512065"/>
                  <a:gd name="connsiteY22" fmla="*/ 1050877 h 1279495"/>
                  <a:gd name="connsiteX23" fmla="*/ 498143 w 512065"/>
                  <a:gd name="connsiteY23" fmla="*/ 928047 h 1279495"/>
                  <a:gd name="connsiteX24" fmla="*/ 491319 w 512065"/>
                  <a:gd name="connsiteY24" fmla="*/ 784746 h 1279495"/>
                  <a:gd name="connsiteX25" fmla="*/ 477672 w 512065"/>
                  <a:gd name="connsiteY25" fmla="*/ 661916 h 1279495"/>
                  <a:gd name="connsiteX26" fmla="*/ 457200 w 512065"/>
                  <a:gd name="connsiteY26" fmla="*/ 545910 h 1279495"/>
                  <a:gd name="connsiteX27" fmla="*/ 484495 w 512065"/>
                  <a:gd name="connsiteY27" fmla="*/ 429904 h 1279495"/>
                  <a:gd name="connsiteX28" fmla="*/ 504967 w 512065"/>
                  <a:gd name="connsiteY28" fmla="*/ 293426 h 1279495"/>
                  <a:gd name="connsiteX29" fmla="*/ 504967 w 512065"/>
                  <a:gd name="connsiteY29" fmla="*/ 54591 h 1279495"/>
                  <a:gd name="connsiteX30" fmla="*/ 504967 w 512065"/>
                  <a:gd name="connsiteY30" fmla="*/ 0 h 1279495"/>
                  <a:gd name="connsiteX0" fmla="*/ 0 w 512065"/>
                  <a:gd name="connsiteY0" fmla="*/ 81886 h 1279495"/>
                  <a:gd name="connsiteX1" fmla="*/ 68239 w 512065"/>
                  <a:gd name="connsiteY1" fmla="*/ 300250 h 1279495"/>
                  <a:gd name="connsiteX2" fmla="*/ 95534 w 512065"/>
                  <a:gd name="connsiteY2" fmla="*/ 382137 h 1279495"/>
                  <a:gd name="connsiteX3" fmla="*/ 75063 w 512065"/>
                  <a:gd name="connsiteY3" fmla="*/ 429904 h 1279495"/>
                  <a:gd name="connsiteX4" fmla="*/ 81887 w 512065"/>
                  <a:gd name="connsiteY4" fmla="*/ 470847 h 1279495"/>
                  <a:gd name="connsiteX5" fmla="*/ 129654 w 512065"/>
                  <a:gd name="connsiteY5" fmla="*/ 539086 h 1279495"/>
                  <a:gd name="connsiteX6" fmla="*/ 156949 w 512065"/>
                  <a:gd name="connsiteY6" fmla="*/ 620973 h 1279495"/>
                  <a:gd name="connsiteX7" fmla="*/ 150125 w 512065"/>
                  <a:gd name="connsiteY7" fmla="*/ 784746 h 1279495"/>
                  <a:gd name="connsiteX8" fmla="*/ 136478 w 512065"/>
                  <a:gd name="connsiteY8" fmla="*/ 893928 h 1279495"/>
                  <a:gd name="connsiteX9" fmla="*/ 116006 w 512065"/>
                  <a:gd name="connsiteY9" fmla="*/ 968991 h 1279495"/>
                  <a:gd name="connsiteX10" fmla="*/ 150125 w 512065"/>
                  <a:gd name="connsiteY10" fmla="*/ 1084997 h 1279495"/>
                  <a:gd name="connsiteX11" fmla="*/ 150125 w 512065"/>
                  <a:gd name="connsiteY11" fmla="*/ 1146411 h 1279495"/>
                  <a:gd name="connsiteX12" fmla="*/ 163773 w 512065"/>
                  <a:gd name="connsiteY12" fmla="*/ 1214650 h 1279495"/>
                  <a:gd name="connsiteX13" fmla="*/ 232012 w 512065"/>
                  <a:gd name="connsiteY13" fmla="*/ 1276065 h 1279495"/>
                  <a:gd name="connsiteX14" fmla="*/ 307075 w 512065"/>
                  <a:gd name="connsiteY14" fmla="*/ 1269241 h 1279495"/>
                  <a:gd name="connsiteX15" fmla="*/ 320722 w 512065"/>
                  <a:gd name="connsiteY15" fmla="*/ 1248770 h 1279495"/>
                  <a:gd name="connsiteX16" fmla="*/ 341194 w 512065"/>
                  <a:gd name="connsiteY16" fmla="*/ 1269241 h 1279495"/>
                  <a:gd name="connsiteX17" fmla="*/ 382137 w 512065"/>
                  <a:gd name="connsiteY17" fmla="*/ 1221474 h 1279495"/>
                  <a:gd name="connsiteX18" fmla="*/ 429904 w 512065"/>
                  <a:gd name="connsiteY18" fmla="*/ 1241946 h 1279495"/>
                  <a:gd name="connsiteX19" fmla="*/ 464024 w 512065"/>
                  <a:gd name="connsiteY19" fmla="*/ 1166883 h 1279495"/>
                  <a:gd name="connsiteX20" fmla="*/ 470848 w 512065"/>
                  <a:gd name="connsiteY20" fmla="*/ 1132764 h 1279495"/>
                  <a:gd name="connsiteX21" fmla="*/ 484495 w 512065"/>
                  <a:gd name="connsiteY21" fmla="*/ 1091820 h 1279495"/>
                  <a:gd name="connsiteX22" fmla="*/ 511791 w 512065"/>
                  <a:gd name="connsiteY22" fmla="*/ 1030406 h 1279495"/>
                  <a:gd name="connsiteX23" fmla="*/ 498143 w 512065"/>
                  <a:gd name="connsiteY23" fmla="*/ 928047 h 1279495"/>
                  <a:gd name="connsiteX24" fmla="*/ 491319 w 512065"/>
                  <a:gd name="connsiteY24" fmla="*/ 784746 h 1279495"/>
                  <a:gd name="connsiteX25" fmla="*/ 477672 w 512065"/>
                  <a:gd name="connsiteY25" fmla="*/ 661916 h 1279495"/>
                  <a:gd name="connsiteX26" fmla="*/ 457200 w 512065"/>
                  <a:gd name="connsiteY26" fmla="*/ 545910 h 1279495"/>
                  <a:gd name="connsiteX27" fmla="*/ 484495 w 512065"/>
                  <a:gd name="connsiteY27" fmla="*/ 429904 h 1279495"/>
                  <a:gd name="connsiteX28" fmla="*/ 504967 w 512065"/>
                  <a:gd name="connsiteY28" fmla="*/ 293426 h 1279495"/>
                  <a:gd name="connsiteX29" fmla="*/ 504967 w 512065"/>
                  <a:gd name="connsiteY29" fmla="*/ 54591 h 1279495"/>
                  <a:gd name="connsiteX30" fmla="*/ 504967 w 512065"/>
                  <a:gd name="connsiteY30" fmla="*/ 0 h 1279495"/>
                  <a:gd name="connsiteX0" fmla="*/ 0 w 512065"/>
                  <a:gd name="connsiteY0" fmla="*/ 81886 h 1279495"/>
                  <a:gd name="connsiteX1" fmla="*/ 68239 w 512065"/>
                  <a:gd name="connsiteY1" fmla="*/ 300250 h 1279495"/>
                  <a:gd name="connsiteX2" fmla="*/ 95534 w 512065"/>
                  <a:gd name="connsiteY2" fmla="*/ 382137 h 1279495"/>
                  <a:gd name="connsiteX3" fmla="*/ 75063 w 512065"/>
                  <a:gd name="connsiteY3" fmla="*/ 429904 h 1279495"/>
                  <a:gd name="connsiteX4" fmla="*/ 81887 w 512065"/>
                  <a:gd name="connsiteY4" fmla="*/ 470847 h 1279495"/>
                  <a:gd name="connsiteX5" fmla="*/ 129654 w 512065"/>
                  <a:gd name="connsiteY5" fmla="*/ 539086 h 1279495"/>
                  <a:gd name="connsiteX6" fmla="*/ 156949 w 512065"/>
                  <a:gd name="connsiteY6" fmla="*/ 620973 h 1279495"/>
                  <a:gd name="connsiteX7" fmla="*/ 150125 w 512065"/>
                  <a:gd name="connsiteY7" fmla="*/ 784746 h 1279495"/>
                  <a:gd name="connsiteX8" fmla="*/ 136478 w 512065"/>
                  <a:gd name="connsiteY8" fmla="*/ 893928 h 1279495"/>
                  <a:gd name="connsiteX9" fmla="*/ 116006 w 512065"/>
                  <a:gd name="connsiteY9" fmla="*/ 968991 h 1279495"/>
                  <a:gd name="connsiteX10" fmla="*/ 150125 w 512065"/>
                  <a:gd name="connsiteY10" fmla="*/ 1084997 h 1279495"/>
                  <a:gd name="connsiteX11" fmla="*/ 150125 w 512065"/>
                  <a:gd name="connsiteY11" fmla="*/ 1146411 h 1279495"/>
                  <a:gd name="connsiteX12" fmla="*/ 163773 w 512065"/>
                  <a:gd name="connsiteY12" fmla="*/ 1214650 h 1279495"/>
                  <a:gd name="connsiteX13" fmla="*/ 232012 w 512065"/>
                  <a:gd name="connsiteY13" fmla="*/ 1276065 h 1279495"/>
                  <a:gd name="connsiteX14" fmla="*/ 307075 w 512065"/>
                  <a:gd name="connsiteY14" fmla="*/ 1269241 h 1279495"/>
                  <a:gd name="connsiteX15" fmla="*/ 320722 w 512065"/>
                  <a:gd name="connsiteY15" fmla="*/ 1248770 h 1279495"/>
                  <a:gd name="connsiteX16" fmla="*/ 341194 w 512065"/>
                  <a:gd name="connsiteY16" fmla="*/ 1269241 h 1279495"/>
                  <a:gd name="connsiteX17" fmla="*/ 368490 w 512065"/>
                  <a:gd name="connsiteY17" fmla="*/ 1235122 h 1279495"/>
                  <a:gd name="connsiteX18" fmla="*/ 429904 w 512065"/>
                  <a:gd name="connsiteY18" fmla="*/ 1241946 h 1279495"/>
                  <a:gd name="connsiteX19" fmla="*/ 464024 w 512065"/>
                  <a:gd name="connsiteY19" fmla="*/ 1166883 h 1279495"/>
                  <a:gd name="connsiteX20" fmla="*/ 470848 w 512065"/>
                  <a:gd name="connsiteY20" fmla="*/ 1132764 h 1279495"/>
                  <a:gd name="connsiteX21" fmla="*/ 484495 w 512065"/>
                  <a:gd name="connsiteY21" fmla="*/ 1091820 h 1279495"/>
                  <a:gd name="connsiteX22" fmla="*/ 511791 w 512065"/>
                  <a:gd name="connsiteY22" fmla="*/ 1030406 h 1279495"/>
                  <a:gd name="connsiteX23" fmla="*/ 498143 w 512065"/>
                  <a:gd name="connsiteY23" fmla="*/ 928047 h 1279495"/>
                  <a:gd name="connsiteX24" fmla="*/ 491319 w 512065"/>
                  <a:gd name="connsiteY24" fmla="*/ 784746 h 1279495"/>
                  <a:gd name="connsiteX25" fmla="*/ 477672 w 512065"/>
                  <a:gd name="connsiteY25" fmla="*/ 661916 h 1279495"/>
                  <a:gd name="connsiteX26" fmla="*/ 457200 w 512065"/>
                  <a:gd name="connsiteY26" fmla="*/ 545910 h 1279495"/>
                  <a:gd name="connsiteX27" fmla="*/ 484495 w 512065"/>
                  <a:gd name="connsiteY27" fmla="*/ 429904 h 1279495"/>
                  <a:gd name="connsiteX28" fmla="*/ 504967 w 512065"/>
                  <a:gd name="connsiteY28" fmla="*/ 293426 h 1279495"/>
                  <a:gd name="connsiteX29" fmla="*/ 504967 w 512065"/>
                  <a:gd name="connsiteY29" fmla="*/ 54591 h 1279495"/>
                  <a:gd name="connsiteX30" fmla="*/ 504967 w 512065"/>
                  <a:gd name="connsiteY30" fmla="*/ 0 h 1279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12065" h="1279495">
                    <a:moveTo>
                      <a:pt x="0" y="81886"/>
                    </a:moveTo>
                    <a:cubicBezTo>
                      <a:pt x="26158" y="166047"/>
                      <a:pt x="52317" y="250208"/>
                      <a:pt x="68239" y="300250"/>
                    </a:cubicBezTo>
                    <a:cubicBezTo>
                      <a:pt x="84161" y="350292"/>
                      <a:pt x="94397" y="360528"/>
                      <a:pt x="95534" y="382137"/>
                    </a:cubicBezTo>
                    <a:cubicBezTo>
                      <a:pt x="96671" y="403746"/>
                      <a:pt x="77337" y="415119"/>
                      <a:pt x="75063" y="429904"/>
                    </a:cubicBezTo>
                    <a:cubicBezTo>
                      <a:pt x="72789" y="444689"/>
                      <a:pt x="72789" y="452650"/>
                      <a:pt x="81887" y="470847"/>
                    </a:cubicBezTo>
                    <a:cubicBezTo>
                      <a:pt x="90986" y="489044"/>
                      <a:pt x="117144" y="514065"/>
                      <a:pt x="129654" y="539086"/>
                    </a:cubicBezTo>
                    <a:cubicBezTo>
                      <a:pt x="142164" y="564107"/>
                      <a:pt x="153537" y="580030"/>
                      <a:pt x="156949" y="620973"/>
                    </a:cubicBezTo>
                    <a:cubicBezTo>
                      <a:pt x="160361" y="661916"/>
                      <a:pt x="153537" y="739254"/>
                      <a:pt x="150125" y="784746"/>
                    </a:cubicBezTo>
                    <a:cubicBezTo>
                      <a:pt x="146713" y="830238"/>
                      <a:pt x="142165" y="863221"/>
                      <a:pt x="136478" y="893928"/>
                    </a:cubicBezTo>
                    <a:cubicBezTo>
                      <a:pt x="130792" y="924636"/>
                      <a:pt x="113732" y="937146"/>
                      <a:pt x="116006" y="968991"/>
                    </a:cubicBezTo>
                    <a:cubicBezTo>
                      <a:pt x="118280" y="1000836"/>
                      <a:pt x="144438" y="1055427"/>
                      <a:pt x="150125" y="1084997"/>
                    </a:cubicBezTo>
                    <a:cubicBezTo>
                      <a:pt x="155812" y="1114567"/>
                      <a:pt x="147850" y="1124802"/>
                      <a:pt x="150125" y="1146411"/>
                    </a:cubicBezTo>
                    <a:cubicBezTo>
                      <a:pt x="152400" y="1168020"/>
                      <a:pt x="150125" y="1193041"/>
                      <a:pt x="163773" y="1214650"/>
                    </a:cubicBezTo>
                    <a:cubicBezTo>
                      <a:pt x="177421" y="1236259"/>
                      <a:pt x="208128" y="1266967"/>
                      <a:pt x="232012" y="1276065"/>
                    </a:cubicBezTo>
                    <a:cubicBezTo>
                      <a:pt x="255896" y="1285164"/>
                      <a:pt x="292290" y="1273790"/>
                      <a:pt x="307075" y="1269241"/>
                    </a:cubicBezTo>
                    <a:cubicBezTo>
                      <a:pt x="321860" y="1264692"/>
                      <a:pt x="315036" y="1248770"/>
                      <a:pt x="320722" y="1248770"/>
                    </a:cubicBezTo>
                    <a:cubicBezTo>
                      <a:pt x="326408" y="1248770"/>
                      <a:pt x="333233" y="1271516"/>
                      <a:pt x="341194" y="1269241"/>
                    </a:cubicBezTo>
                    <a:cubicBezTo>
                      <a:pt x="349155" y="1266966"/>
                      <a:pt x="353705" y="1239671"/>
                      <a:pt x="368490" y="1235122"/>
                    </a:cubicBezTo>
                    <a:cubicBezTo>
                      <a:pt x="383275" y="1230573"/>
                      <a:pt x="413982" y="1253319"/>
                      <a:pt x="429904" y="1241946"/>
                    </a:cubicBezTo>
                    <a:cubicBezTo>
                      <a:pt x="445826" y="1230573"/>
                      <a:pt x="457200" y="1185080"/>
                      <a:pt x="464024" y="1166883"/>
                    </a:cubicBezTo>
                    <a:cubicBezTo>
                      <a:pt x="470848" y="1148686"/>
                      <a:pt x="467436" y="1145274"/>
                      <a:pt x="470848" y="1132764"/>
                    </a:cubicBezTo>
                    <a:cubicBezTo>
                      <a:pt x="474260" y="1120254"/>
                      <a:pt x="477671" y="1108880"/>
                      <a:pt x="484495" y="1091820"/>
                    </a:cubicBezTo>
                    <a:cubicBezTo>
                      <a:pt x="491319" y="1074760"/>
                      <a:pt x="509516" y="1057702"/>
                      <a:pt x="511791" y="1030406"/>
                    </a:cubicBezTo>
                    <a:cubicBezTo>
                      <a:pt x="514066" y="1003111"/>
                      <a:pt x="501555" y="968990"/>
                      <a:pt x="498143" y="928047"/>
                    </a:cubicBezTo>
                    <a:cubicBezTo>
                      <a:pt x="494731" y="887104"/>
                      <a:pt x="494731" y="829101"/>
                      <a:pt x="491319" y="784746"/>
                    </a:cubicBezTo>
                    <a:cubicBezTo>
                      <a:pt x="487907" y="740391"/>
                      <a:pt x="483358" y="701722"/>
                      <a:pt x="477672" y="661916"/>
                    </a:cubicBezTo>
                    <a:cubicBezTo>
                      <a:pt x="471986" y="622110"/>
                      <a:pt x="456063" y="584579"/>
                      <a:pt x="457200" y="545910"/>
                    </a:cubicBezTo>
                    <a:cubicBezTo>
                      <a:pt x="458337" y="507241"/>
                      <a:pt x="476534" y="471985"/>
                      <a:pt x="484495" y="429904"/>
                    </a:cubicBezTo>
                    <a:cubicBezTo>
                      <a:pt x="492456" y="387823"/>
                      <a:pt x="501555" y="355978"/>
                      <a:pt x="504967" y="293426"/>
                    </a:cubicBezTo>
                    <a:cubicBezTo>
                      <a:pt x="508379" y="230874"/>
                      <a:pt x="504967" y="54591"/>
                      <a:pt x="504967" y="54591"/>
                    </a:cubicBezTo>
                    <a:lnTo>
                      <a:pt x="504967" y="0"/>
                    </a:lnTo>
                  </a:path>
                </a:pathLst>
              </a:custGeom>
              <a:noFill/>
              <a:ln w="9525">
                <a:solidFill>
                  <a:srgbClr val="FFFF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4308231" y="4446316"/>
                <a:ext cx="419450" cy="948194"/>
              </a:xfrm>
              <a:custGeom>
                <a:avLst/>
                <a:gdLst>
                  <a:gd name="connsiteX0" fmla="*/ 0 w 545910"/>
                  <a:gd name="connsiteY0" fmla="*/ 40943 h 1236538"/>
                  <a:gd name="connsiteX1" fmla="*/ 88710 w 545910"/>
                  <a:gd name="connsiteY1" fmla="*/ 341194 h 1236538"/>
                  <a:gd name="connsiteX2" fmla="*/ 109182 w 545910"/>
                  <a:gd name="connsiteY2" fmla="*/ 450376 h 1236538"/>
                  <a:gd name="connsiteX3" fmla="*/ 95534 w 545910"/>
                  <a:gd name="connsiteY3" fmla="*/ 668740 h 1236538"/>
                  <a:gd name="connsiteX4" fmla="*/ 61415 w 545910"/>
                  <a:gd name="connsiteY4" fmla="*/ 832514 h 1236538"/>
                  <a:gd name="connsiteX5" fmla="*/ 54591 w 545910"/>
                  <a:gd name="connsiteY5" fmla="*/ 893928 h 1236538"/>
                  <a:gd name="connsiteX6" fmla="*/ 20471 w 545910"/>
                  <a:gd name="connsiteY6" fmla="*/ 962167 h 1236538"/>
                  <a:gd name="connsiteX7" fmla="*/ 20471 w 545910"/>
                  <a:gd name="connsiteY7" fmla="*/ 1016758 h 1236538"/>
                  <a:gd name="connsiteX8" fmla="*/ 6824 w 545910"/>
                  <a:gd name="connsiteY8" fmla="*/ 1071349 h 1236538"/>
                  <a:gd name="connsiteX9" fmla="*/ 27295 w 545910"/>
                  <a:gd name="connsiteY9" fmla="*/ 1098645 h 1236538"/>
                  <a:gd name="connsiteX10" fmla="*/ 20471 w 545910"/>
                  <a:gd name="connsiteY10" fmla="*/ 1160060 h 1236538"/>
                  <a:gd name="connsiteX11" fmla="*/ 61415 w 545910"/>
                  <a:gd name="connsiteY11" fmla="*/ 1173708 h 1236538"/>
                  <a:gd name="connsiteX12" fmla="*/ 75062 w 545910"/>
                  <a:gd name="connsiteY12" fmla="*/ 1173708 h 1236538"/>
                  <a:gd name="connsiteX13" fmla="*/ 88710 w 545910"/>
                  <a:gd name="connsiteY13" fmla="*/ 1180531 h 1236538"/>
                  <a:gd name="connsiteX14" fmla="*/ 102358 w 545910"/>
                  <a:gd name="connsiteY14" fmla="*/ 1228299 h 1236538"/>
                  <a:gd name="connsiteX15" fmla="*/ 170597 w 545910"/>
                  <a:gd name="connsiteY15" fmla="*/ 1228299 h 1236538"/>
                  <a:gd name="connsiteX16" fmla="*/ 259307 w 545910"/>
                  <a:gd name="connsiteY16" fmla="*/ 1146412 h 1236538"/>
                  <a:gd name="connsiteX17" fmla="*/ 266131 w 545910"/>
                  <a:gd name="connsiteY17" fmla="*/ 1098645 h 1236538"/>
                  <a:gd name="connsiteX18" fmla="*/ 361665 w 545910"/>
                  <a:gd name="connsiteY18" fmla="*/ 1016758 h 1236538"/>
                  <a:gd name="connsiteX19" fmla="*/ 375313 w 545910"/>
                  <a:gd name="connsiteY19" fmla="*/ 955343 h 1236538"/>
                  <a:gd name="connsiteX20" fmla="*/ 388961 w 545910"/>
                  <a:gd name="connsiteY20" fmla="*/ 784746 h 1236538"/>
                  <a:gd name="connsiteX21" fmla="*/ 402609 w 545910"/>
                  <a:gd name="connsiteY21" fmla="*/ 614149 h 1236538"/>
                  <a:gd name="connsiteX22" fmla="*/ 416256 w 545910"/>
                  <a:gd name="connsiteY22" fmla="*/ 573206 h 1236538"/>
                  <a:gd name="connsiteX23" fmla="*/ 477671 w 545910"/>
                  <a:gd name="connsiteY23" fmla="*/ 525439 h 1236538"/>
                  <a:gd name="connsiteX24" fmla="*/ 518615 w 545910"/>
                  <a:gd name="connsiteY24" fmla="*/ 429905 h 1236538"/>
                  <a:gd name="connsiteX25" fmla="*/ 484495 w 545910"/>
                  <a:gd name="connsiteY25" fmla="*/ 300251 h 1236538"/>
                  <a:gd name="connsiteX26" fmla="*/ 525439 w 545910"/>
                  <a:gd name="connsiteY26" fmla="*/ 136478 h 1236538"/>
                  <a:gd name="connsiteX27" fmla="*/ 545910 w 545910"/>
                  <a:gd name="connsiteY27" fmla="*/ 0 h 1236538"/>
                  <a:gd name="connsiteX0" fmla="*/ 0 w 545910"/>
                  <a:gd name="connsiteY0" fmla="*/ 40943 h 1236538"/>
                  <a:gd name="connsiteX1" fmla="*/ 88710 w 545910"/>
                  <a:gd name="connsiteY1" fmla="*/ 341194 h 1236538"/>
                  <a:gd name="connsiteX2" fmla="*/ 109182 w 545910"/>
                  <a:gd name="connsiteY2" fmla="*/ 450376 h 1236538"/>
                  <a:gd name="connsiteX3" fmla="*/ 95534 w 545910"/>
                  <a:gd name="connsiteY3" fmla="*/ 668740 h 1236538"/>
                  <a:gd name="connsiteX4" fmla="*/ 61415 w 545910"/>
                  <a:gd name="connsiteY4" fmla="*/ 832514 h 1236538"/>
                  <a:gd name="connsiteX5" fmla="*/ 54591 w 545910"/>
                  <a:gd name="connsiteY5" fmla="*/ 893928 h 1236538"/>
                  <a:gd name="connsiteX6" fmla="*/ 20471 w 545910"/>
                  <a:gd name="connsiteY6" fmla="*/ 962167 h 1236538"/>
                  <a:gd name="connsiteX7" fmla="*/ 20471 w 545910"/>
                  <a:gd name="connsiteY7" fmla="*/ 1016758 h 1236538"/>
                  <a:gd name="connsiteX8" fmla="*/ 6824 w 545910"/>
                  <a:gd name="connsiteY8" fmla="*/ 1071349 h 1236538"/>
                  <a:gd name="connsiteX9" fmla="*/ 27295 w 545910"/>
                  <a:gd name="connsiteY9" fmla="*/ 1098645 h 1236538"/>
                  <a:gd name="connsiteX10" fmla="*/ 20471 w 545910"/>
                  <a:gd name="connsiteY10" fmla="*/ 1160060 h 1236538"/>
                  <a:gd name="connsiteX11" fmla="*/ 61415 w 545910"/>
                  <a:gd name="connsiteY11" fmla="*/ 1173708 h 1236538"/>
                  <a:gd name="connsiteX12" fmla="*/ 75062 w 545910"/>
                  <a:gd name="connsiteY12" fmla="*/ 1173708 h 1236538"/>
                  <a:gd name="connsiteX13" fmla="*/ 88710 w 545910"/>
                  <a:gd name="connsiteY13" fmla="*/ 1180531 h 1236538"/>
                  <a:gd name="connsiteX14" fmla="*/ 102358 w 545910"/>
                  <a:gd name="connsiteY14" fmla="*/ 1228299 h 1236538"/>
                  <a:gd name="connsiteX15" fmla="*/ 170597 w 545910"/>
                  <a:gd name="connsiteY15" fmla="*/ 1228299 h 1236538"/>
                  <a:gd name="connsiteX16" fmla="*/ 259307 w 545910"/>
                  <a:gd name="connsiteY16" fmla="*/ 1146412 h 1236538"/>
                  <a:gd name="connsiteX17" fmla="*/ 266131 w 545910"/>
                  <a:gd name="connsiteY17" fmla="*/ 1098645 h 1236538"/>
                  <a:gd name="connsiteX18" fmla="*/ 361665 w 545910"/>
                  <a:gd name="connsiteY18" fmla="*/ 1016758 h 1236538"/>
                  <a:gd name="connsiteX19" fmla="*/ 375313 w 545910"/>
                  <a:gd name="connsiteY19" fmla="*/ 955343 h 1236538"/>
                  <a:gd name="connsiteX20" fmla="*/ 388961 w 545910"/>
                  <a:gd name="connsiteY20" fmla="*/ 784746 h 1236538"/>
                  <a:gd name="connsiteX21" fmla="*/ 402609 w 545910"/>
                  <a:gd name="connsiteY21" fmla="*/ 614149 h 1236538"/>
                  <a:gd name="connsiteX22" fmla="*/ 416256 w 545910"/>
                  <a:gd name="connsiteY22" fmla="*/ 573206 h 1236538"/>
                  <a:gd name="connsiteX23" fmla="*/ 477671 w 545910"/>
                  <a:gd name="connsiteY23" fmla="*/ 518615 h 1236538"/>
                  <a:gd name="connsiteX24" fmla="*/ 518615 w 545910"/>
                  <a:gd name="connsiteY24" fmla="*/ 429905 h 1236538"/>
                  <a:gd name="connsiteX25" fmla="*/ 484495 w 545910"/>
                  <a:gd name="connsiteY25" fmla="*/ 300251 h 1236538"/>
                  <a:gd name="connsiteX26" fmla="*/ 525439 w 545910"/>
                  <a:gd name="connsiteY26" fmla="*/ 136478 h 1236538"/>
                  <a:gd name="connsiteX27" fmla="*/ 545910 w 545910"/>
                  <a:gd name="connsiteY27" fmla="*/ 0 h 1236538"/>
                  <a:gd name="connsiteX0" fmla="*/ 0 w 545910"/>
                  <a:gd name="connsiteY0" fmla="*/ 40943 h 1236538"/>
                  <a:gd name="connsiteX1" fmla="*/ 88710 w 545910"/>
                  <a:gd name="connsiteY1" fmla="*/ 341194 h 1236538"/>
                  <a:gd name="connsiteX2" fmla="*/ 109182 w 545910"/>
                  <a:gd name="connsiteY2" fmla="*/ 450376 h 1236538"/>
                  <a:gd name="connsiteX3" fmla="*/ 95534 w 545910"/>
                  <a:gd name="connsiteY3" fmla="*/ 668740 h 1236538"/>
                  <a:gd name="connsiteX4" fmla="*/ 61415 w 545910"/>
                  <a:gd name="connsiteY4" fmla="*/ 832514 h 1236538"/>
                  <a:gd name="connsiteX5" fmla="*/ 54591 w 545910"/>
                  <a:gd name="connsiteY5" fmla="*/ 893928 h 1236538"/>
                  <a:gd name="connsiteX6" fmla="*/ 20471 w 545910"/>
                  <a:gd name="connsiteY6" fmla="*/ 962167 h 1236538"/>
                  <a:gd name="connsiteX7" fmla="*/ 20471 w 545910"/>
                  <a:gd name="connsiteY7" fmla="*/ 1016758 h 1236538"/>
                  <a:gd name="connsiteX8" fmla="*/ 6824 w 545910"/>
                  <a:gd name="connsiteY8" fmla="*/ 1071349 h 1236538"/>
                  <a:gd name="connsiteX9" fmla="*/ 27295 w 545910"/>
                  <a:gd name="connsiteY9" fmla="*/ 1098645 h 1236538"/>
                  <a:gd name="connsiteX10" fmla="*/ 20471 w 545910"/>
                  <a:gd name="connsiteY10" fmla="*/ 1160060 h 1236538"/>
                  <a:gd name="connsiteX11" fmla="*/ 61415 w 545910"/>
                  <a:gd name="connsiteY11" fmla="*/ 1173708 h 1236538"/>
                  <a:gd name="connsiteX12" fmla="*/ 75062 w 545910"/>
                  <a:gd name="connsiteY12" fmla="*/ 1173708 h 1236538"/>
                  <a:gd name="connsiteX13" fmla="*/ 88710 w 545910"/>
                  <a:gd name="connsiteY13" fmla="*/ 1180531 h 1236538"/>
                  <a:gd name="connsiteX14" fmla="*/ 102358 w 545910"/>
                  <a:gd name="connsiteY14" fmla="*/ 1228299 h 1236538"/>
                  <a:gd name="connsiteX15" fmla="*/ 170597 w 545910"/>
                  <a:gd name="connsiteY15" fmla="*/ 1228299 h 1236538"/>
                  <a:gd name="connsiteX16" fmla="*/ 259307 w 545910"/>
                  <a:gd name="connsiteY16" fmla="*/ 1146412 h 1236538"/>
                  <a:gd name="connsiteX17" fmla="*/ 266131 w 545910"/>
                  <a:gd name="connsiteY17" fmla="*/ 1098645 h 1236538"/>
                  <a:gd name="connsiteX18" fmla="*/ 361665 w 545910"/>
                  <a:gd name="connsiteY18" fmla="*/ 1016758 h 1236538"/>
                  <a:gd name="connsiteX19" fmla="*/ 375313 w 545910"/>
                  <a:gd name="connsiteY19" fmla="*/ 955343 h 1236538"/>
                  <a:gd name="connsiteX20" fmla="*/ 388961 w 545910"/>
                  <a:gd name="connsiteY20" fmla="*/ 784746 h 1236538"/>
                  <a:gd name="connsiteX21" fmla="*/ 409433 w 545910"/>
                  <a:gd name="connsiteY21" fmla="*/ 641445 h 1236538"/>
                  <a:gd name="connsiteX22" fmla="*/ 416256 w 545910"/>
                  <a:gd name="connsiteY22" fmla="*/ 573206 h 1236538"/>
                  <a:gd name="connsiteX23" fmla="*/ 477671 w 545910"/>
                  <a:gd name="connsiteY23" fmla="*/ 518615 h 1236538"/>
                  <a:gd name="connsiteX24" fmla="*/ 518615 w 545910"/>
                  <a:gd name="connsiteY24" fmla="*/ 429905 h 1236538"/>
                  <a:gd name="connsiteX25" fmla="*/ 484495 w 545910"/>
                  <a:gd name="connsiteY25" fmla="*/ 300251 h 1236538"/>
                  <a:gd name="connsiteX26" fmla="*/ 525439 w 545910"/>
                  <a:gd name="connsiteY26" fmla="*/ 136478 h 1236538"/>
                  <a:gd name="connsiteX27" fmla="*/ 545910 w 545910"/>
                  <a:gd name="connsiteY27" fmla="*/ 0 h 1236538"/>
                  <a:gd name="connsiteX0" fmla="*/ 0 w 545910"/>
                  <a:gd name="connsiteY0" fmla="*/ 40943 h 1236538"/>
                  <a:gd name="connsiteX1" fmla="*/ 88710 w 545910"/>
                  <a:gd name="connsiteY1" fmla="*/ 341194 h 1236538"/>
                  <a:gd name="connsiteX2" fmla="*/ 109182 w 545910"/>
                  <a:gd name="connsiteY2" fmla="*/ 450376 h 1236538"/>
                  <a:gd name="connsiteX3" fmla="*/ 95534 w 545910"/>
                  <a:gd name="connsiteY3" fmla="*/ 668740 h 1236538"/>
                  <a:gd name="connsiteX4" fmla="*/ 61415 w 545910"/>
                  <a:gd name="connsiteY4" fmla="*/ 832514 h 1236538"/>
                  <a:gd name="connsiteX5" fmla="*/ 54591 w 545910"/>
                  <a:gd name="connsiteY5" fmla="*/ 893928 h 1236538"/>
                  <a:gd name="connsiteX6" fmla="*/ 20471 w 545910"/>
                  <a:gd name="connsiteY6" fmla="*/ 962167 h 1236538"/>
                  <a:gd name="connsiteX7" fmla="*/ 20471 w 545910"/>
                  <a:gd name="connsiteY7" fmla="*/ 1016758 h 1236538"/>
                  <a:gd name="connsiteX8" fmla="*/ 6824 w 545910"/>
                  <a:gd name="connsiteY8" fmla="*/ 1071349 h 1236538"/>
                  <a:gd name="connsiteX9" fmla="*/ 27295 w 545910"/>
                  <a:gd name="connsiteY9" fmla="*/ 1098645 h 1236538"/>
                  <a:gd name="connsiteX10" fmla="*/ 20471 w 545910"/>
                  <a:gd name="connsiteY10" fmla="*/ 1160060 h 1236538"/>
                  <a:gd name="connsiteX11" fmla="*/ 61415 w 545910"/>
                  <a:gd name="connsiteY11" fmla="*/ 1173708 h 1236538"/>
                  <a:gd name="connsiteX12" fmla="*/ 75062 w 545910"/>
                  <a:gd name="connsiteY12" fmla="*/ 1173708 h 1236538"/>
                  <a:gd name="connsiteX13" fmla="*/ 88710 w 545910"/>
                  <a:gd name="connsiteY13" fmla="*/ 1180531 h 1236538"/>
                  <a:gd name="connsiteX14" fmla="*/ 102358 w 545910"/>
                  <a:gd name="connsiteY14" fmla="*/ 1228299 h 1236538"/>
                  <a:gd name="connsiteX15" fmla="*/ 170597 w 545910"/>
                  <a:gd name="connsiteY15" fmla="*/ 1228299 h 1236538"/>
                  <a:gd name="connsiteX16" fmla="*/ 259307 w 545910"/>
                  <a:gd name="connsiteY16" fmla="*/ 1146412 h 1236538"/>
                  <a:gd name="connsiteX17" fmla="*/ 266131 w 545910"/>
                  <a:gd name="connsiteY17" fmla="*/ 1098645 h 1236538"/>
                  <a:gd name="connsiteX18" fmla="*/ 348018 w 545910"/>
                  <a:gd name="connsiteY18" fmla="*/ 1016758 h 1236538"/>
                  <a:gd name="connsiteX19" fmla="*/ 375313 w 545910"/>
                  <a:gd name="connsiteY19" fmla="*/ 955343 h 1236538"/>
                  <a:gd name="connsiteX20" fmla="*/ 388961 w 545910"/>
                  <a:gd name="connsiteY20" fmla="*/ 784746 h 1236538"/>
                  <a:gd name="connsiteX21" fmla="*/ 409433 w 545910"/>
                  <a:gd name="connsiteY21" fmla="*/ 641445 h 1236538"/>
                  <a:gd name="connsiteX22" fmla="*/ 416256 w 545910"/>
                  <a:gd name="connsiteY22" fmla="*/ 573206 h 1236538"/>
                  <a:gd name="connsiteX23" fmla="*/ 477671 w 545910"/>
                  <a:gd name="connsiteY23" fmla="*/ 518615 h 1236538"/>
                  <a:gd name="connsiteX24" fmla="*/ 518615 w 545910"/>
                  <a:gd name="connsiteY24" fmla="*/ 429905 h 1236538"/>
                  <a:gd name="connsiteX25" fmla="*/ 484495 w 545910"/>
                  <a:gd name="connsiteY25" fmla="*/ 300251 h 1236538"/>
                  <a:gd name="connsiteX26" fmla="*/ 525439 w 545910"/>
                  <a:gd name="connsiteY26" fmla="*/ 136478 h 1236538"/>
                  <a:gd name="connsiteX27" fmla="*/ 545910 w 545910"/>
                  <a:gd name="connsiteY27" fmla="*/ 0 h 1236538"/>
                  <a:gd name="connsiteX0" fmla="*/ 0 w 545910"/>
                  <a:gd name="connsiteY0" fmla="*/ 40943 h 1235507"/>
                  <a:gd name="connsiteX1" fmla="*/ 88710 w 545910"/>
                  <a:gd name="connsiteY1" fmla="*/ 341194 h 1235507"/>
                  <a:gd name="connsiteX2" fmla="*/ 109182 w 545910"/>
                  <a:gd name="connsiteY2" fmla="*/ 450376 h 1235507"/>
                  <a:gd name="connsiteX3" fmla="*/ 95534 w 545910"/>
                  <a:gd name="connsiteY3" fmla="*/ 668740 h 1235507"/>
                  <a:gd name="connsiteX4" fmla="*/ 61415 w 545910"/>
                  <a:gd name="connsiteY4" fmla="*/ 832514 h 1235507"/>
                  <a:gd name="connsiteX5" fmla="*/ 54591 w 545910"/>
                  <a:gd name="connsiteY5" fmla="*/ 893928 h 1235507"/>
                  <a:gd name="connsiteX6" fmla="*/ 20471 w 545910"/>
                  <a:gd name="connsiteY6" fmla="*/ 962167 h 1235507"/>
                  <a:gd name="connsiteX7" fmla="*/ 20471 w 545910"/>
                  <a:gd name="connsiteY7" fmla="*/ 1016758 h 1235507"/>
                  <a:gd name="connsiteX8" fmla="*/ 6824 w 545910"/>
                  <a:gd name="connsiteY8" fmla="*/ 1071349 h 1235507"/>
                  <a:gd name="connsiteX9" fmla="*/ 27295 w 545910"/>
                  <a:gd name="connsiteY9" fmla="*/ 1098645 h 1235507"/>
                  <a:gd name="connsiteX10" fmla="*/ 20471 w 545910"/>
                  <a:gd name="connsiteY10" fmla="*/ 1160060 h 1235507"/>
                  <a:gd name="connsiteX11" fmla="*/ 61415 w 545910"/>
                  <a:gd name="connsiteY11" fmla="*/ 1173708 h 1235507"/>
                  <a:gd name="connsiteX12" fmla="*/ 75062 w 545910"/>
                  <a:gd name="connsiteY12" fmla="*/ 1173708 h 1235507"/>
                  <a:gd name="connsiteX13" fmla="*/ 81887 w 545910"/>
                  <a:gd name="connsiteY13" fmla="*/ 1201002 h 1235507"/>
                  <a:gd name="connsiteX14" fmla="*/ 102358 w 545910"/>
                  <a:gd name="connsiteY14" fmla="*/ 1228299 h 1235507"/>
                  <a:gd name="connsiteX15" fmla="*/ 170597 w 545910"/>
                  <a:gd name="connsiteY15" fmla="*/ 1228299 h 1235507"/>
                  <a:gd name="connsiteX16" fmla="*/ 259307 w 545910"/>
                  <a:gd name="connsiteY16" fmla="*/ 1146412 h 1235507"/>
                  <a:gd name="connsiteX17" fmla="*/ 266131 w 545910"/>
                  <a:gd name="connsiteY17" fmla="*/ 1098645 h 1235507"/>
                  <a:gd name="connsiteX18" fmla="*/ 348018 w 545910"/>
                  <a:gd name="connsiteY18" fmla="*/ 1016758 h 1235507"/>
                  <a:gd name="connsiteX19" fmla="*/ 375313 w 545910"/>
                  <a:gd name="connsiteY19" fmla="*/ 955343 h 1235507"/>
                  <a:gd name="connsiteX20" fmla="*/ 388961 w 545910"/>
                  <a:gd name="connsiteY20" fmla="*/ 784746 h 1235507"/>
                  <a:gd name="connsiteX21" fmla="*/ 409433 w 545910"/>
                  <a:gd name="connsiteY21" fmla="*/ 641445 h 1235507"/>
                  <a:gd name="connsiteX22" fmla="*/ 416256 w 545910"/>
                  <a:gd name="connsiteY22" fmla="*/ 573206 h 1235507"/>
                  <a:gd name="connsiteX23" fmla="*/ 477671 w 545910"/>
                  <a:gd name="connsiteY23" fmla="*/ 518615 h 1235507"/>
                  <a:gd name="connsiteX24" fmla="*/ 518615 w 545910"/>
                  <a:gd name="connsiteY24" fmla="*/ 429905 h 1235507"/>
                  <a:gd name="connsiteX25" fmla="*/ 484495 w 545910"/>
                  <a:gd name="connsiteY25" fmla="*/ 300251 h 1235507"/>
                  <a:gd name="connsiteX26" fmla="*/ 525439 w 545910"/>
                  <a:gd name="connsiteY26" fmla="*/ 136478 h 1235507"/>
                  <a:gd name="connsiteX27" fmla="*/ 545910 w 545910"/>
                  <a:gd name="connsiteY27" fmla="*/ 0 h 1235507"/>
                  <a:gd name="connsiteX0" fmla="*/ 0 w 545910"/>
                  <a:gd name="connsiteY0" fmla="*/ 40943 h 1235507"/>
                  <a:gd name="connsiteX1" fmla="*/ 88710 w 545910"/>
                  <a:gd name="connsiteY1" fmla="*/ 341194 h 1235507"/>
                  <a:gd name="connsiteX2" fmla="*/ 109182 w 545910"/>
                  <a:gd name="connsiteY2" fmla="*/ 450376 h 1235507"/>
                  <a:gd name="connsiteX3" fmla="*/ 95534 w 545910"/>
                  <a:gd name="connsiteY3" fmla="*/ 668740 h 1235507"/>
                  <a:gd name="connsiteX4" fmla="*/ 61415 w 545910"/>
                  <a:gd name="connsiteY4" fmla="*/ 832514 h 1235507"/>
                  <a:gd name="connsiteX5" fmla="*/ 54591 w 545910"/>
                  <a:gd name="connsiteY5" fmla="*/ 893928 h 1235507"/>
                  <a:gd name="connsiteX6" fmla="*/ 20471 w 545910"/>
                  <a:gd name="connsiteY6" fmla="*/ 962167 h 1235507"/>
                  <a:gd name="connsiteX7" fmla="*/ 20471 w 545910"/>
                  <a:gd name="connsiteY7" fmla="*/ 1016758 h 1235507"/>
                  <a:gd name="connsiteX8" fmla="*/ 6824 w 545910"/>
                  <a:gd name="connsiteY8" fmla="*/ 1071349 h 1235507"/>
                  <a:gd name="connsiteX9" fmla="*/ 27295 w 545910"/>
                  <a:gd name="connsiteY9" fmla="*/ 1098645 h 1235507"/>
                  <a:gd name="connsiteX10" fmla="*/ 20471 w 545910"/>
                  <a:gd name="connsiteY10" fmla="*/ 1160060 h 1235507"/>
                  <a:gd name="connsiteX11" fmla="*/ 61415 w 545910"/>
                  <a:gd name="connsiteY11" fmla="*/ 1173708 h 1235507"/>
                  <a:gd name="connsiteX12" fmla="*/ 75062 w 545910"/>
                  <a:gd name="connsiteY12" fmla="*/ 1173708 h 1235507"/>
                  <a:gd name="connsiteX13" fmla="*/ 61415 w 545910"/>
                  <a:gd name="connsiteY13" fmla="*/ 1201002 h 1235507"/>
                  <a:gd name="connsiteX14" fmla="*/ 102358 w 545910"/>
                  <a:gd name="connsiteY14" fmla="*/ 1228299 h 1235507"/>
                  <a:gd name="connsiteX15" fmla="*/ 170597 w 545910"/>
                  <a:gd name="connsiteY15" fmla="*/ 1228299 h 1235507"/>
                  <a:gd name="connsiteX16" fmla="*/ 259307 w 545910"/>
                  <a:gd name="connsiteY16" fmla="*/ 1146412 h 1235507"/>
                  <a:gd name="connsiteX17" fmla="*/ 266131 w 545910"/>
                  <a:gd name="connsiteY17" fmla="*/ 1098645 h 1235507"/>
                  <a:gd name="connsiteX18" fmla="*/ 348018 w 545910"/>
                  <a:gd name="connsiteY18" fmla="*/ 1016758 h 1235507"/>
                  <a:gd name="connsiteX19" fmla="*/ 375313 w 545910"/>
                  <a:gd name="connsiteY19" fmla="*/ 955343 h 1235507"/>
                  <a:gd name="connsiteX20" fmla="*/ 388961 w 545910"/>
                  <a:gd name="connsiteY20" fmla="*/ 784746 h 1235507"/>
                  <a:gd name="connsiteX21" fmla="*/ 409433 w 545910"/>
                  <a:gd name="connsiteY21" fmla="*/ 641445 h 1235507"/>
                  <a:gd name="connsiteX22" fmla="*/ 416256 w 545910"/>
                  <a:gd name="connsiteY22" fmla="*/ 573206 h 1235507"/>
                  <a:gd name="connsiteX23" fmla="*/ 477671 w 545910"/>
                  <a:gd name="connsiteY23" fmla="*/ 518615 h 1235507"/>
                  <a:gd name="connsiteX24" fmla="*/ 518615 w 545910"/>
                  <a:gd name="connsiteY24" fmla="*/ 429905 h 1235507"/>
                  <a:gd name="connsiteX25" fmla="*/ 484495 w 545910"/>
                  <a:gd name="connsiteY25" fmla="*/ 300251 h 1235507"/>
                  <a:gd name="connsiteX26" fmla="*/ 525439 w 545910"/>
                  <a:gd name="connsiteY26" fmla="*/ 136478 h 1235507"/>
                  <a:gd name="connsiteX27" fmla="*/ 545910 w 545910"/>
                  <a:gd name="connsiteY27" fmla="*/ 0 h 1235507"/>
                  <a:gd name="connsiteX0" fmla="*/ 0 w 545910"/>
                  <a:gd name="connsiteY0" fmla="*/ 40943 h 1235507"/>
                  <a:gd name="connsiteX1" fmla="*/ 88710 w 545910"/>
                  <a:gd name="connsiteY1" fmla="*/ 341194 h 1235507"/>
                  <a:gd name="connsiteX2" fmla="*/ 109182 w 545910"/>
                  <a:gd name="connsiteY2" fmla="*/ 450376 h 1235507"/>
                  <a:gd name="connsiteX3" fmla="*/ 95534 w 545910"/>
                  <a:gd name="connsiteY3" fmla="*/ 668740 h 1235507"/>
                  <a:gd name="connsiteX4" fmla="*/ 61415 w 545910"/>
                  <a:gd name="connsiteY4" fmla="*/ 832514 h 1235507"/>
                  <a:gd name="connsiteX5" fmla="*/ 54591 w 545910"/>
                  <a:gd name="connsiteY5" fmla="*/ 893928 h 1235507"/>
                  <a:gd name="connsiteX6" fmla="*/ 20471 w 545910"/>
                  <a:gd name="connsiteY6" fmla="*/ 962167 h 1235507"/>
                  <a:gd name="connsiteX7" fmla="*/ 20471 w 545910"/>
                  <a:gd name="connsiteY7" fmla="*/ 1016758 h 1235507"/>
                  <a:gd name="connsiteX8" fmla="*/ 6824 w 545910"/>
                  <a:gd name="connsiteY8" fmla="*/ 1071349 h 1235507"/>
                  <a:gd name="connsiteX9" fmla="*/ 27295 w 545910"/>
                  <a:gd name="connsiteY9" fmla="*/ 1098645 h 1235507"/>
                  <a:gd name="connsiteX10" fmla="*/ 20471 w 545910"/>
                  <a:gd name="connsiteY10" fmla="*/ 1160060 h 1235507"/>
                  <a:gd name="connsiteX11" fmla="*/ 61415 w 545910"/>
                  <a:gd name="connsiteY11" fmla="*/ 1173708 h 1235507"/>
                  <a:gd name="connsiteX12" fmla="*/ 75062 w 545910"/>
                  <a:gd name="connsiteY12" fmla="*/ 1173708 h 1235507"/>
                  <a:gd name="connsiteX13" fmla="*/ 61415 w 545910"/>
                  <a:gd name="connsiteY13" fmla="*/ 1201002 h 1235507"/>
                  <a:gd name="connsiteX14" fmla="*/ 102358 w 545910"/>
                  <a:gd name="connsiteY14" fmla="*/ 1228299 h 1235507"/>
                  <a:gd name="connsiteX15" fmla="*/ 170597 w 545910"/>
                  <a:gd name="connsiteY15" fmla="*/ 1228299 h 1235507"/>
                  <a:gd name="connsiteX16" fmla="*/ 259307 w 545910"/>
                  <a:gd name="connsiteY16" fmla="*/ 1146412 h 1235507"/>
                  <a:gd name="connsiteX17" fmla="*/ 266131 w 545910"/>
                  <a:gd name="connsiteY17" fmla="*/ 1098645 h 1235507"/>
                  <a:gd name="connsiteX18" fmla="*/ 348018 w 545910"/>
                  <a:gd name="connsiteY18" fmla="*/ 1016758 h 1235507"/>
                  <a:gd name="connsiteX19" fmla="*/ 375313 w 545910"/>
                  <a:gd name="connsiteY19" fmla="*/ 955343 h 1235507"/>
                  <a:gd name="connsiteX20" fmla="*/ 388961 w 545910"/>
                  <a:gd name="connsiteY20" fmla="*/ 784746 h 1235507"/>
                  <a:gd name="connsiteX21" fmla="*/ 409433 w 545910"/>
                  <a:gd name="connsiteY21" fmla="*/ 641445 h 1235507"/>
                  <a:gd name="connsiteX22" fmla="*/ 416256 w 545910"/>
                  <a:gd name="connsiteY22" fmla="*/ 573206 h 1235507"/>
                  <a:gd name="connsiteX23" fmla="*/ 484495 w 545910"/>
                  <a:gd name="connsiteY23" fmla="*/ 498143 h 1235507"/>
                  <a:gd name="connsiteX24" fmla="*/ 518615 w 545910"/>
                  <a:gd name="connsiteY24" fmla="*/ 429905 h 1235507"/>
                  <a:gd name="connsiteX25" fmla="*/ 484495 w 545910"/>
                  <a:gd name="connsiteY25" fmla="*/ 300251 h 1235507"/>
                  <a:gd name="connsiteX26" fmla="*/ 525439 w 545910"/>
                  <a:gd name="connsiteY26" fmla="*/ 136478 h 1235507"/>
                  <a:gd name="connsiteX27" fmla="*/ 545910 w 545910"/>
                  <a:gd name="connsiteY27" fmla="*/ 0 h 1235507"/>
                  <a:gd name="connsiteX0" fmla="*/ 0 w 545910"/>
                  <a:gd name="connsiteY0" fmla="*/ 40943 h 1236912"/>
                  <a:gd name="connsiteX1" fmla="*/ 88710 w 545910"/>
                  <a:gd name="connsiteY1" fmla="*/ 341194 h 1236912"/>
                  <a:gd name="connsiteX2" fmla="*/ 109182 w 545910"/>
                  <a:gd name="connsiteY2" fmla="*/ 450376 h 1236912"/>
                  <a:gd name="connsiteX3" fmla="*/ 95534 w 545910"/>
                  <a:gd name="connsiteY3" fmla="*/ 668740 h 1236912"/>
                  <a:gd name="connsiteX4" fmla="*/ 61415 w 545910"/>
                  <a:gd name="connsiteY4" fmla="*/ 832514 h 1236912"/>
                  <a:gd name="connsiteX5" fmla="*/ 54591 w 545910"/>
                  <a:gd name="connsiteY5" fmla="*/ 893928 h 1236912"/>
                  <a:gd name="connsiteX6" fmla="*/ 20471 w 545910"/>
                  <a:gd name="connsiteY6" fmla="*/ 962167 h 1236912"/>
                  <a:gd name="connsiteX7" fmla="*/ 20471 w 545910"/>
                  <a:gd name="connsiteY7" fmla="*/ 1016758 h 1236912"/>
                  <a:gd name="connsiteX8" fmla="*/ 6824 w 545910"/>
                  <a:gd name="connsiteY8" fmla="*/ 1071349 h 1236912"/>
                  <a:gd name="connsiteX9" fmla="*/ 27295 w 545910"/>
                  <a:gd name="connsiteY9" fmla="*/ 1098645 h 1236912"/>
                  <a:gd name="connsiteX10" fmla="*/ 20471 w 545910"/>
                  <a:gd name="connsiteY10" fmla="*/ 1160060 h 1236912"/>
                  <a:gd name="connsiteX11" fmla="*/ 61415 w 545910"/>
                  <a:gd name="connsiteY11" fmla="*/ 1173708 h 1236912"/>
                  <a:gd name="connsiteX12" fmla="*/ 75062 w 545910"/>
                  <a:gd name="connsiteY12" fmla="*/ 1173708 h 1236912"/>
                  <a:gd name="connsiteX13" fmla="*/ 102358 w 545910"/>
                  <a:gd name="connsiteY13" fmla="*/ 1228299 h 1236912"/>
                  <a:gd name="connsiteX14" fmla="*/ 170597 w 545910"/>
                  <a:gd name="connsiteY14" fmla="*/ 1228299 h 1236912"/>
                  <a:gd name="connsiteX15" fmla="*/ 259307 w 545910"/>
                  <a:gd name="connsiteY15" fmla="*/ 1146412 h 1236912"/>
                  <a:gd name="connsiteX16" fmla="*/ 266131 w 545910"/>
                  <a:gd name="connsiteY16" fmla="*/ 1098645 h 1236912"/>
                  <a:gd name="connsiteX17" fmla="*/ 348018 w 545910"/>
                  <a:gd name="connsiteY17" fmla="*/ 1016758 h 1236912"/>
                  <a:gd name="connsiteX18" fmla="*/ 375313 w 545910"/>
                  <a:gd name="connsiteY18" fmla="*/ 955343 h 1236912"/>
                  <a:gd name="connsiteX19" fmla="*/ 388961 w 545910"/>
                  <a:gd name="connsiteY19" fmla="*/ 784746 h 1236912"/>
                  <a:gd name="connsiteX20" fmla="*/ 409433 w 545910"/>
                  <a:gd name="connsiteY20" fmla="*/ 641445 h 1236912"/>
                  <a:gd name="connsiteX21" fmla="*/ 416256 w 545910"/>
                  <a:gd name="connsiteY21" fmla="*/ 573206 h 1236912"/>
                  <a:gd name="connsiteX22" fmla="*/ 484495 w 545910"/>
                  <a:gd name="connsiteY22" fmla="*/ 498143 h 1236912"/>
                  <a:gd name="connsiteX23" fmla="*/ 518615 w 545910"/>
                  <a:gd name="connsiteY23" fmla="*/ 429905 h 1236912"/>
                  <a:gd name="connsiteX24" fmla="*/ 484495 w 545910"/>
                  <a:gd name="connsiteY24" fmla="*/ 300251 h 1236912"/>
                  <a:gd name="connsiteX25" fmla="*/ 525439 w 545910"/>
                  <a:gd name="connsiteY25" fmla="*/ 136478 h 1236912"/>
                  <a:gd name="connsiteX26" fmla="*/ 545910 w 545910"/>
                  <a:gd name="connsiteY26" fmla="*/ 0 h 1236912"/>
                  <a:gd name="connsiteX0" fmla="*/ 0 w 545910"/>
                  <a:gd name="connsiteY0" fmla="*/ 40943 h 1236912"/>
                  <a:gd name="connsiteX1" fmla="*/ 88710 w 545910"/>
                  <a:gd name="connsiteY1" fmla="*/ 341194 h 1236912"/>
                  <a:gd name="connsiteX2" fmla="*/ 109182 w 545910"/>
                  <a:gd name="connsiteY2" fmla="*/ 450376 h 1236912"/>
                  <a:gd name="connsiteX3" fmla="*/ 95534 w 545910"/>
                  <a:gd name="connsiteY3" fmla="*/ 668740 h 1236912"/>
                  <a:gd name="connsiteX4" fmla="*/ 61415 w 545910"/>
                  <a:gd name="connsiteY4" fmla="*/ 832514 h 1236912"/>
                  <a:gd name="connsiteX5" fmla="*/ 54591 w 545910"/>
                  <a:gd name="connsiteY5" fmla="*/ 893928 h 1236912"/>
                  <a:gd name="connsiteX6" fmla="*/ 20471 w 545910"/>
                  <a:gd name="connsiteY6" fmla="*/ 962167 h 1236912"/>
                  <a:gd name="connsiteX7" fmla="*/ 20471 w 545910"/>
                  <a:gd name="connsiteY7" fmla="*/ 1016758 h 1236912"/>
                  <a:gd name="connsiteX8" fmla="*/ 6824 w 545910"/>
                  <a:gd name="connsiteY8" fmla="*/ 1071349 h 1236912"/>
                  <a:gd name="connsiteX9" fmla="*/ 27295 w 545910"/>
                  <a:gd name="connsiteY9" fmla="*/ 1098645 h 1236912"/>
                  <a:gd name="connsiteX10" fmla="*/ 20471 w 545910"/>
                  <a:gd name="connsiteY10" fmla="*/ 1160060 h 1236912"/>
                  <a:gd name="connsiteX11" fmla="*/ 61415 w 545910"/>
                  <a:gd name="connsiteY11" fmla="*/ 1173708 h 1236912"/>
                  <a:gd name="connsiteX12" fmla="*/ 102358 w 545910"/>
                  <a:gd name="connsiteY12" fmla="*/ 1228299 h 1236912"/>
                  <a:gd name="connsiteX13" fmla="*/ 170597 w 545910"/>
                  <a:gd name="connsiteY13" fmla="*/ 1228299 h 1236912"/>
                  <a:gd name="connsiteX14" fmla="*/ 259307 w 545910"/>
                  <a:gd name="connsiteY14" fmla="*/ 1146412 h 1236912"/>
                  <a:gd name="connsiteX15" fmla="*/ 266131 w 545910"/>
                  <a:gd name="connsiteY15" fmla="*/ 1098645 h 1236912"/>
                  <a:gd name="connsiteX16" fmla="*/ 348018 w 545910"/>
                  <a:gd name="connsiteY16" fmla="*/ 1016758 h 1236912"/>
                  <a:gd name="connsiteX17" fmla="*/ 375313 w 545910"/>
                  <a:gd name="connsiteY17" fmla="*/ 955343 h 1236912"/>
                  <a:gd name="connsiteX18" fmla="*/ 388961 w 545910"/>
                  <a:gd name="connsiteY18" fmla="*/ 784746 h 1236912"/>
                  <a:gd name="connsiteX19" fmla="*/ 409433 w 545910"/>
                  <a:gd name="connsiteY19" fmla="*/ 641445 h 1236912"/>
                  <a:gd name="connsiteX20" fmla="*/ 416256 w 545910"/>
                  <a:gd name="connsiteY20" fmla="*/ 573206 h 1236912"/>
                  <a:gd name="connsiteX21" fmla="*/ 484495 w 545910"/>
                  <a:gd name="connsiteY21" fmla="*/ 498143 h 1236912"/>
                  <a:gd name="connsiteX22" fmla="*/ 518615 w 545910"/>
                  <a:gd name="connsiteY22" fmla="*/ 429905 h 1236912"/>
                  <a:gd name="connsiteX23" fmla="*/ 484495 w 545910"/>
                  <a:gd name="connsiteY23" fmla="*/ 300251 h 1236912"/>
                  <a:gd name="connsiteX24" fmla="*/ 525439 w 545910"/>
                  <a:gd name="connsiteY24" fmla="*/ 136478 h 1236912"/>
                  <a:gd name="connsiteX25" fmla="*/ 545910 w 545910"/>
                  <a:gd name="connsiteY25" fmla="*/ 0 h 1236912"/>
                  <a:gd name="connsiteX0" fmla="*/ 0 w 545910"/>
                  <a:gd name="connsiteY0" fmla="*/ 40943 h 1235834"/>
                  <a:gd name="connsiteX1" fmla="*/ 88710 w 545910"/>
                  <a:gd name="connsiteY1" fmla="*/ 341194 h 1235834"/>
                  <a:gd name="connsiteX2" fmla="*/ 109182 w 545910"/>
                  <a:gd name="connsiteY2" fmla="*/ 450376 h 1235834"/>
                  <a:gd name="connsiteX3" fmla="*/ 95534 w 545910"/>
                  <a:gd name="connsiteY3" fmla="*/ 668740 h 1235834"/>
                  <a:gd name="connsiteX4" fmla="*/ 61415 w 545910"/>
                  <a:gd name="connsiteY4" fmla="*/ 832514 h 1235834"/>
                  <a:gd name="connsiteX5" fmla="*/ 54591 w 545910"/>
                  <a:gd name="connsiteY5" fmla="*/ 893928 h 1235834"/>
                  <a:gd name="connsiteX6" fmla="*/ 20471 w 545910"/>
                  <a:gd name="connsiteY6" fmla="*/ 962167 h 1235834"/>
                  <a:gd name="connsiteX7" fmla="*/ 20471 w 545910"/>
                  <a:gd name="connsiteY7" fmla="*/ 1016758 h 1235834"/>
                  <a:gd name="connsiteX8" fmla="*/ 6824 w 545910"/>
                  <a:gd name="connsiteY8" fmla="*/ 1071349 h 1235834"/>
                  <a:gd name="connsiteX9" fmla="*/ 27295 w 545910"/>
                  <a:gd name="connsiteY9" fmla="*/ 1098645 h 1235834"/>
                  <a:gd name="connsiteX10" fmla="*/ 20471 w 545910"/>
                  <a:gd name="connsiteY10" fmla="*/ 1160060 h 1235834"/>
                  <a:gd name="connsiteX11" fmla="*/ 68239 w 545910"/>
                  <a:gd name="connsiteY11" fmla="*/ 1194179 h 1235834"/>
                  <a:gd name="connsiteX12" fmla="*/ 102358 w 545910"/>
                  <a:gd name="connsiteY12" fmla="*/ 1228299 h 1235834"/>
                  <a:gd name="connsiteX13" fmla="*/ 170597 w 545910"/>
                  <a:gd name="connsiteY13" fmla="*/ 1228299 h 1235834"/>
                  <a:gd name="connsiteX14" fmla="*/ 259307 w 545910"/>
                  <a:gd name="connsiteY14" fmla="*/ 1146412 h 1235834"/>
                  <a:gd name="connsiteX15" fmla="*/ 266131 w 545910"/>
                  <a:gd name="connsiteY15" fmla="*/ 1098645 h 1235834"/>
                  <a:gd name="connsiteX16" fmla="*/ 348018 w 545910"/>
                  <a:gd name="connsiteY16" fmla="*/ 1016758 h 1235834"/>
                  <a:gd name="connsiteX17" fmla="*/ 375313 w 545910"/>
                  <a:gd name="connsiteY17" fmla="*/ 955343 h 1235834"/>
                  <a:gd name="connsiteX18" fmla="*/ 388961 w 545910"/>
                  <a:gd name="connsiteY18" fmla="*/ 784746 h 1235834"/>
                  <a:gd name="connsiteX19" fmla="*/ 409433 w 545910"/>
                  <a:gd name="connsiteY19" fmla="*/ 641445 h 1235834"/>
                  <a:gd name="connsiteX20" fmla="*/ 416256 w 545910"/>
                  <a:gd name="connsiteY20" fmla="*/ 573206 h 1235834"/>
                  <a:gd name="connsiteX21" fmla="*/ 484495 w 545910"/>
                  <a:gd name="connsiteY21" fmla="*/ 498143 h 1235834"/>
                  <a:gd name="connsiteX22" fmla="*/ 518615 w 545910"/>
                  <a:gd name="connsiteY22" fmla="*/ 429905 h 1235834"/>
                  <a:gd name="connsiteX23" fmla="*/ 484495 w 545910"/>
                  <a:gd name="connsiteY23" fmla="*/ 300251 h 1235834"/>
                  <a:gd name="connsiteX24" fmla="*/ 525439 w 545910"/>
                  <a:gd name="connsiteY24" fmla="*/ 136478 h 1235834"/>
                  <a:gd name="connsiteX25" fmla="*/ 545910 w 545910"/>
                  <a:gd name="connsiteY25" fmla="*/ 0 h 1235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45910" h="1235834">
                    <a:moveTo>
                      <a:pt x="0" y="40943"/>
                    </a:moveTo>
                    <a:cubicBezTo>
                      <a:pt x="35256" y="156949"/>
                      <a:pt x="70513" y="272955"/>
                      <a:pt x="88710" y="341194"/>
                    </a:cubicBezTo>
                    <a:cubicBezTo>
                      <a:pt x="106907" y="409433"/>
                      <a:pt x="108045" y="395785"/>
                      <a:pt x="109182" y="450376"/>
                    </a:cubicBezTo>
                    <a:cubicBezTo>
                      <a:pt x="110319" y="504967"/>
                      <a:pt x="103495" y="605050"/>
                      <a:pt x="95534" y="668740"/>
                    </a:cubicBezTo>
                    <a:cubicBezTo>
                      <a:pt x="87573" y="732430"/>
                      <a:pt x="68239" y="794983"/>
                      <a:pt x="61415" y="832514"/>
                    </a:cubicBezTo>
                    <a:cubicBezTo>
                      <a:pt x="54591" y="870045"/>
                      <a:pt x="61415" y="872319"/>
                      <a:pt x="54591" y="893928"/>
                    </a:cubicBezTo>
                    <a:cubicBezTo>
                      <a:pt x="47767" y="915537"/>
                      <a:pt x="26158" y="941695"/>
                      <a:pt x="20471" y="962167"/>
                    </a:cubicBezTo>
                    <a:cubicBezTo>
                      <a:pt x="14784" y="982639"/>
                      <a:pt x="22746" y="998561"/>
                      <a:pt x="20471" y="1016758"/>
                    </a:cubicBezTo>
                    <a:cubicBezTo>
                      <a:pt x="18197" y="1034955"/>
                      <a:pt x="5687" y="1057701"/>
                      <a:pt x="6824" y="1071349"/>
                    </a:cubicBezTo>
                    <a:cubicBezTo>
                      <a:pt x="7961" y="1084997"/>
                      <a:pt x="25021" y="1083860"/>
                      <a:pt x="27295" y="1098645"/>
                    </a:cubicBezTo>
                    <a:cubicBezTo>
                      <a:pt x="29569" y="1113430"/>
                      <a:pt x="13647" y="1144138"/>
                      <a:pt x="20471" y="1160060"/>
                    </a:cubicBezTo>
                    <a:cubicBezTo>
                      <a:pt x="27295" y="1175982"/>
                      <a:pt x="54591" y="1182806"/>
                      <a:pt x="68239" y="1194179"/>
                    </a:cubicBezTo>
                    <a:cubicBezTo>
                      <a:pt x="81887" y="1205552"/>
                      <a:pt x="85298" y="1222612"/>
                      <a:pt x="102358" y="1228299"/>
                    </a:cubicBezTo>
                    <a:cubicBezTo>
                      <a:pt x="119418" y="1233986"/>
                      <a:pt x="144439" y="1241947"/>
                      <a:pt x="170597" y="1228299"/>
                    </a:cubicBezTo>
                    <a:cubicBezTo>
                      <a:pt x="196755" y="1214651"/>
                      <a:pt x="243385" y="1168021"/>
                      <a:pt x="259307" y="1146412"/>
                    </a:cubicBezTo>
                    <a:cubicBezTo>
                      <a:pt x="275229" y="1124803"/>
                      <a:pt x="251346" y="1120254"/>
                      <a:pt x="266131" y="1098645"/>
                    </a:cubicBezTo>
                    <a:cubicBezTo>
                      <a:pt x="280916" y="1077036"/>
                      <a:pt x="329821" y="1040642"/>
                      <a:pt x="348018" y="1016758"/>
                    </a:cubicBezTo>
                    <a:cubicBezTo>
                      <a:pt x="366215" y="992874"/>
                      <a:pt x="368489" y="994012"/>
                      <a:pt x="375313" y="955343"/>
                    </a:cubicBezTo>
                    <a:cubicBezTo>
                      <a:pt x="382137" y="916674"/>
                      <a:pt x="383274" y="837062"/>
                      <a:pt x="388961" y="784746"/>
                    </a:cubicBezTo>
                    <a:cubicBezTo>
                      <a:pt x="394648" y="732430"/>
                      <a:pt x="404884" y="676702"/>
                      <a:pt x="409433" y="641445"/>
                    </a:cubicBezTo>
                    <a:cubicBezTo>
                      <a:pt x="413982" y="606188"/>
                      <a:pt x="403746" y="597090"/>
                      <a:pt x="416256" y="573206"/>
                    </a:cubicBezTo>
                    <a:cubicBezTo>
                      <a:pt x="428766" y="549322"/>
                      <a:pt x="467435" y="522026"/>
                      <a:pt x="484495" y="498143"/>
                    </a:cubicBezTo>
                    <a:cubicBezTo>
                      <a:pt x="501555" y="474260"/>
                      <a:pt x="518615" y="462887"/>
                      <a:pt x="518615" y="429905"/>
                    </a:cubicBezTo>
                    <a:cubicBezTo>
                      <a:pt x="518615" y="396923"/>
                      <a:pt x="483358" y="349155"/>
                      <a:pt x="484495" y="300251"/>
                    </a:cubicBezTo>
                    <a:cubicBezTo>
                      <a:pt x="485632" y="251347"/>
                      <a:pt x="515203" y="186520"/>
                      <a:pt x="525439" y="136478"/>
                    </a:cubicBezTo>
                    <a:cubicBezTo>
                      <a:pt x="535675" y="86436"/>
                      <a:pt x="540792" y="43218"/>
                      <a:pt x="545910" y="0"/>
                    </a:cubicBezTo>
                  </a:path>
                </a:pathLst>
              </a:custGeom>
              <a:noFill/>
              <a:ln w="9525">
                <a:solidFill>
                  <a:srgbClr val="FFFF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689695" y="1536900"/>
              <a:ext cx="1357192" cy="1688166"/>
              <a:chOff x="6677332" y="1611825"/>
              <a:chExt cx="1357192" cy="1688166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6710631" y="3141685"/>
                <a:ext cx="1323893" cy="15830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6677332" y="1611825"/>
                <a:ext cx="1350793" cy="1688166"/>
                <a:chOff x="8693183" y="1233676"/>
                <a:chExt cx="1801058" cy="2250887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94" t="28377" b="31410"/>
                <a:stretch/>
              </p:blipFill>
              <p:spPr>
                <a:xfrm rot="16200000" flipH="1">
                  <a:off x="9041276" y="1820526"/>
                  <a:ext cx="2039815" cy="866115"/>
                </a:xfrm>
                <a:prstGeom prst="rect">
                  <a:avLst/>
                </a:prstGeom>
              </p:spPr>
            </p:pic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432" t="31686" r="-1" b="27982"/>
                <a:stretch/>
              </p:blipFill>
              <p:spPr>
                <a:xfrm rot="16200000" flipH="1">
                  <a:off x="8162050" y="1809207"/>
                  <a:ext cx="2039815" cy="888755"/>
                </a:xfrm>
                <a:prstGeom prst="rect">
                  <a:avLst/>
                </a:prstGeom>
              </p:spPr>
            </p:pic>
            <p:sp>
              <p:nvSpPr>
                <p:cNvPr id="16" name="Freeform 15"/>
                <p:cNvSpPr/>
                <p:nvPr/>
              </p:nvSpPr>
              <p:spPr>
                <a:xfrm>
                  <a:off x="8693183" y="2035534"/>
                  <a:ext cx="766399" cy="1438686"/>
                </a:xfrm>
                <a:custGeom>
                  <a:avLst/>
                  <a:gdLst>
                    <a:gd name="connsiteX0" fmla="*/ 0 w 580445"/>
                    <a:gd name="connsiteY0" fmla="*/ 7951 h 1317409"/>
                    <a:gd name="connsiteX1" fmla="*/ 111318 w 580445"/>
                    <a:gd name="connsiteY1" fmla="*/ 397565 h 1317409"/>
                    <a:gd name="connsiteX2" fmla="*/ 119270 w 580445"/>
                    <a:gd name="connsiteY2" fmla="*/ 477078 h 1317409"/>
                    <a:gd name="connsiteX3" fmla="*/ 127221 w 580445"/>
                    <a:gd name="connsiteY3" fmla="*/ 636104 h 1317409"/>
                    <a:gd name="connsiteX4" fmla="*/ 127221 w 580445"/>
                    <a:gd name="connsiteY4" fmla="*/ 771276 h 1317409"/>
                    <a:gd name="connsiteX5" fmla="*/ 127221 w 580445"/>
                    <a:gd name="connsiteY5" fmla="*/ 890546 h 1317409"/>
                    <a:gd name="connsiteX6" fmla="*/ 127221 w 580445"/>
                    <a:gd name="connsiteY6" fmla="*/ 938254 h 1317409"/>
                    <a:gd name="connsiteX7" fmla="*/ 111318 w 580445"/>
                    <a:gd name="connsiteY7" fmla="*/ 985961 h 1317409"/>
                    <a:gd name="connsiteX8" fmla="*/ 103367 w 580445"/>
                    <a:gd name="connsiteY8" fmla="*/ 1033669 h 1317409"/>
                    <a:gd name="connsiteX9" fmla="*/ 111318 w 580445"/>
                    <a:gd name="connsiteY9" fmla="*/ 1057523 h 1317409"/>
                    <a:gd name="connsiteX10" fmla="*/ 127221 w 580445"/>
                    <a:gd name="connsiteY10" fmla="*/ 1065474 h 1317409"/>
                    <a:gd name="connsiteX11" fmla="*/ 127221 w 580445"/>
                    <a:gd name="connsiteY11" fmla="*/ 1097280 h 1317409"/>
                    <a:gd name="connsiteX12" fmla="*/ 159026 w 580445"/>
                    <a:gd name="connsiteY12" fmla="*/ 1144987 h 1317409"/>
                    <a:gd name="connsiteX13" fmla="*/ 159026 w 580445"/>
                    <a:gd name="connsiteY13" fmla="*/ 1168841 h 1317409"/>
                    <a:gd name="connsiteX14" fmla="*/ 222637 w 580445"/>
                    <a:gd name="connsiteY14" fmla="*/ 1224500 h 1317409"/>
                    <a:gd name="connsiteX15" fmla="*/ 230588 w 580445"/>
                    <a:gd name="connsiteY15" fmla="*/ 1224500 h 1317409"/>
                    <a:gd name="connsiteX16" fmla="*/ 270345 w 580445"/>
                    <a:gd name="connsiteY16" fmla="*/ 1264257 h 1317409"/>
                    <a:gd name="connsiteX17" fmla="*/ 302150 w 580445"/>
                    <a:gd name="connsiteY17" fmla="*/ 1304014 h 1317409"/>
                    <a:gd name="connsiteX18" fmla="*/ 381663 w 580445"/>
                    <a:gd name="connsiteY18" fmla="*/ 1304014 h 1317409"/>
                    <a:gd name="connsiteX19" fmla="*/ 429371 w 580445"/>
                    <a:gd name="connsiteY19" fmla="*/ 1144987 h 1317409"/>
                    <a:gd name="connsiteX20" fmla="*/ 461176 w 580445"/>
                    <a:gd name="connsiteY20" fmla="*/ 1073426 h 1317409"/>
                    <a:gd name="connsiteX21" fmla="*/ 485030 w 580445"/>
                    <a:gd name="connsiteY21" fmla="*/ 1001864 h 1317409"/>
                    <a:gd name="connsiteX22" fmla="*/ 492981 w 580445"/>
                    <a:gd name="connsiteY22" fmla="*/ 874643 h 1317409"/>
                    <a:gd name="connsiteX23" fmla="*/ 461176 w 580445"/>
                    <a:gd name="connsiteY23" fmla="*/ 715617 h 1317409"/>
                    <a:gd name="connsiteX24" fmla="*/ 461176 w 580445"/>
                    <a:gd name="connsiteY24" fmla="*/ 628153 h 1317409"/>
                    <a:gd name="connsiteX25" fmla="*/ 477078 w 580445"/>
                    <a:gd name="connsiteY25" fmla="*/ 492980 h 1317409"/>
                    <a:gd name="connsiteX26" fmla="*/ 485030 w 580445"/>
                    <a:gd name="connsiteY26" fmla="*/ 397565 h 1317409"/>
                    <a:gd name="connsiteX27" fmla="*/ 477078 w 580445"/>
                    <a:gd name="connsiteY27" fmla="*/ 357808 h 1317409"/>
                    <a:gd name="connsiteX28" fmla="*/ 485030 w 580445"/>
                    <a:gd name="connsiteY28" fmla="*/ 302149 h 1317409"/>
                    <a:gd name="connsiteX29" fmla="*/ 524786 w 580445"/>
                    <a:gd name="connsiteY29" fmla="*/ 151074 h 1317409"/>
                    <a:gd name="connsiteX30" fmla="*/ 580445 w 580445"/>
                    <a:gd name="connsiteY30" fmla="*/ 0 h 1317409"/>
                    <a:gd name="connsiteX0" fmla="*/ 0 w 580445"/>
                    <a:gd name="connsiteY0" fmla="*/ 7951 h 1317409"/>
                    <a:gd name="connsiteX1" fmla="*/ 111318 w 580445"/>
                    <a:gd name="connsiteY1" fmla="*/ 397565 h 1317409"/>
                    <a:gd name="connsiteX2" fmla="*/ 119270 w 580445"/>
                    <a:gd name="connsiteY2" fmla="*/ 477078 h 1317409"/>
                    <a:gd name="connsiteX3" fmla="*/ 127221 w 580445"/>
                    <a:gd name="connsiteY3" fmla="*/ 636104 h 1317409"/>
                    <a:gd name="connsiteX4" fmla="*/ 127221 w 580445"/>
                    <a:gd name="connsiteY4" fmla="*/ 771276 h 1317409"/>
                    <a:gd name="connsiteX5" fmla="*/ 127221 w 580445"/>
                    <a:gd name="connsiteY5" fmla="*/ 890546 h 1317409"/>
                    <a:gd name="connsiteX6" fmla="*/ 127221 w 580445"/>
                    <a:gd name="connsiteY6" fmla="*/ 938254 h 1317409"/>
                    <a:gd name="connsiteX7" fmla="*/ 111318 w 580445"/>
                    <a:gd name="connsiteY7" fmla="*/ 985961 h 1317409"/>
                    <a:gd name="connsiteX8" fmla="*/ 103367 w 580445"/>
                    <a:gd name="connsiteY8" fmla="*/ 1033669 h 1317409"/>
                    <a:gd name="connsiteX9" fmla="*/ 111318 w 580445"/>
                    <a:gd name="connsiteY9" fmla="*/ 1057523 h 1317409"/>
                    <a:gd name="connsiteX10" fmla="*/ 127221 w 580445"/>
                    <a:gd name="connsiteY10" fmla="*/ 1065474 h 1317409"/>
                    <a:gd name="connsiteX11" fmla="*/ 127221 w 580445"/>
                    <a:gd name="connsiteY11" fmla="*/ 1097280 h 1317409"/>
                    <a:gd name="connsiteX12" fmla="*/ 159026 w 580445"/>
                    <a:gd name="connsiteY12" fmla="*/ 1144987 h 1317409"/>
                    <a:gd name="connsiteX13" fmla="*/ 159026 w 580445"/>
                    <a:gd name="connsiteY13" fmla="*/ 1184743 h 1317409"/>
                    <a:gd name="connsiteX14" fmla="*/ 222637 w 580445"/>
                    <a:gd name="connsiteY14" fmla="*/ 1224500 h 1317409"/>
                    <a:gd name="connsiteX15" fmla="*/ 230588 w 580445"/>
                    <a:gd name="connsiteY15" fmla="*/ 1224500 h 1317409"/>
                    <a:gd name="connsiteX16" fmla="*/ 270345 w 580445"/>
                    <a:gd name="connsiteY16" fmla="*/ 1264257 h 1317409"/>
                    <a:gd name="connsiteX17" fmla="*/ 302150 w 580445"/>
                    <a:gd name="connsiteY17" fmla="*/ 1304014 h 1317409"/>
                    <a:gd name="connsiteX18" fmla="*/ 381663 w 580445"/>
                    <a:gd name="connsiteY18" fmla="*/ 1304014 h 1317409"/>
                    <a:gd name="connsiteX19" fmla="*/ 429371 w 580445"/>
                    <a:gd name="connsiteY19" fmla="*/ 1144987 h 1317409"/>
                    <a:gd name="connsiteX20" fmla="*/ 461176 w 580445"/>
                    <a:gd name="connsiteY20" fmla="*/ 1073426 h 1317409"/>
                    <a:gd name="connsiteX21" fmla="*/ 485030 w 580445"/>
                    <a:gd name="connsiteY21" fmla="*/ 1001864 h 1317409"/>
                    <a:gd name="connsiteX22" fmla="*/ 492981 w 580445"/>
                    <a:gd name="connsiteY22" fmla="*/ 874643 h 1317409"/>
                    <a:gd name="connsiteX23" fmla="*/ 461176 w 580445"/>
                    <a:gd name="connsiteY23" fmla="*/ 715617 h 1317409"/>
                    <a:gd name="connsiteX24" fmla="*/ 461176 w 580445"/>
                    <a:gd name="connsiteY24" fmla="*/ 628153 h 1317409"/>
                    <a:gd name="connsiteX25" fmla="*/ 477078 w 580445"/>
                    <a:gd name="connsiteY25" fmla="*/ 492980 h 1317409"/>
                    <a:gd name="connsiteX26" fmla="*/ 485030 w 580445"/>
                    <a:gd name="connsiteY26" fmla="*/ 397565 h 1317409"/>
                    <a:gd name="connsiteX27" fmla="*/ 477078 w 580445"/>
                    <a:gd name="connsiteY27" fmla="*/ 357808 h 1317409"/>
                    <a:gd name="connsiteX28" fmla="*/ 485030 w 580445"/>
                    <a:gd name="connsiteY28" fmla="*/ 302149 h 1317409"/>
                    <a:gd name="connsiteX29" fmla="*/ 524786 w 580445"/>
                    <a:gd name="connsiteY29" fmla="*/ 151074 h 1317409"/>
                    <a:gd name="connsiteX30" fmla="*/ 580445 w 580445"/>
                    <a:gd name="connsiteY30" fmla="*/ 0 h 1317409"/>
                    <a:gd name="connsiteX0" fmla="*/ 0 w 580445"/>
                    <a:gd name="connsiteY0" fmla="*/ 7951 h 1317409"/>
                    <a:gd name="connsiteX1" fmla="*/ 111318 w 580445"/>
                    <a:gd name="connsiteY1" fmla="*/ 397565 h 1317409"/>
                    <a:gd name="connsiteX2" fmla="*/ 119270 w 580445"/>
                    <a:gd name="connsiteY2" fmla="*/ 477078 h 1317409"/>
                    <a:gd name="connsiteX3" fmla="*/ 127221 w 580445"/>
                    <a:gd name="connsiteY3" fmla="*/ 636104 h 1317409"/>
                    <a:gd name="connsiteX4" fmla="*/ 127221 w 580445"/>
                    <a:gd name="connsiteY4" fmla="*/ 771276 h 1317409"/>
                    <a:gd name="connsiteX5" fmla="*/ 127221 w 580445"/>
                    <a:gd name="connsiteY5" fmla="*/ 890546 h 1317409"/>
                    <a:gd name="connsiteX6" fmla="*/ 127221 w 580445"/>
                    <a:gd name="connsiteY6" fmla="*/ 938254 h 1317409"/>
                    <a:gd name="connsiteX7" fmla="*/ 111318 w 580445"/>
                    <a:gd name="connsiteY7" fmla="*/ 985961 h 1317409"/>
                    <a:gd name="connsiteX8" fmla="*/ 103367 w 580445"/>
                    <a:gd name="connsiteY8" fmla="*/ 1033669 h 1317409"/>
                    <a:gd name="connsiteX9" fmla="*/ 111318 w 580445"/>
                    <a:gd name="connsiteY9" fmla="*/ 1057523 h 1317409"/>
                    <a:gd name="connsiteX10" fmla="*/ 127221 w 580445"/>
                    <a:gd name="connsiteY10" fmla="*/ 1065474 h 1317409"/>
                    <a:gd name="connsiteX11" fmla="*/ 127221 w 580445"/>
                    <a:gd name="connsiteY11" fmla="*/ 1097280 h 1317409"/>
                    <a:gd name="connsiteX12" fmla="*/ 159026 w 580445"/>
                    <a:gd name="connsiteY12" fmla="*/ 1144987 h 1317409"/>
                    <a:gd name="connsiteX13" fmla="*/ 159026 w 580445"/>
                    <a:gd name="connsiteY13" fmla="*/ 1184743 h 1317409"/>
                    <a:gd name="connsiteX14" fmla="*/ 222637 w 580445"/>
                    <a:gd name="connsiteY14" fmla="*/ 1224500 h 1317409"/>
                    <a:gd name="connsiteX15" fmla="*/ 206734 w 580445"/>
                    <a:gd name="connsiteY15" fmla="*/ 1232451 h 1317409"/>
                    <a:gd name="connsiteX16" fmla="*/ 270345 w 580445"/>
                    <a:gd name="connsiteY16" fmla="*/ 1264257 h 1317409"/>
                    <a:gd name="connsiteX17" fmla="*/ 302150 w 580445"/>
                    <a:gd name="connsiteY17" fmla="*/ 1304014 h 1317409"/>
                    <a:gd name="connsiteX18" fmla="*/ 381663 w 580445"/>
                    <a:gd name="connsiteY18" fmla="*/ 1304014 h 1317409"/>
                    <a:gd name="connsiteX19" fmla="*/ 429371 w 580445"/>
                    <a:gd name="connsiteY19" fmla="*/ 1144987 h 1317409"/>
                    <a:gd name="connsiteX20" fmla="*/ 461176 w 580445"/>
                    <a:gd name="connsiteY20" fmla="*/ 1073426 h 1317409"/>
                    <a:gd name="connsiteX21" fmla="*/ 485030 w 580445"/>
                    <a:gd name="connsiteY21" fmla="*/ 1001864 h 1317409"/>
                    <a:gd name="connsiteX22" fmla="*/ 492981 w 580445"/>
                    <a:gd name="connsiteY22" fmla="*/ 874643 h 1317409"/>
                    <a:gd name="connsiteX23" fmla="*/ 461176 w 580445"/>
                    <a:gd name="connsiteY23" fmla="*/ 715617 h 1317409"/>
                    <a:gd name="connsiteX24" fmla="*/ 461176 w 580445"/>
                    <a:gd name="connsiteY24" fmla="*/ 628153 h 1317409"/>
                    <a:gd name="connsiteX25" fmla="*/ 477078 w 580445"/>
                    <a:gd name="connsiteY25" fmla="*/ 492980 h 1317409"/>
                    <a:gd name="connsiteX26" fmla="*/ 485030 w 580445"/>
                    <a:gd name="connsiteY26" fmla="*/ 397565 h 1317409"/>
                    <a:gd name="connsiteX27" fmla="*/ 477078 w 580445"/>
                    <a:gd name="connsiteY27" fmla="*/ 357808 h 1317409"/>
                    <a:gd name="connsiteX28" fmla="*/ 485030 w 580445"/>
                    <a:gd name="connsiteY28" fmla="*/ 302149 h 1317409"/>
                    <a:gd name="connsiteX29" fmla="*/ 524786 w 580445"/>
                    <a:gd name="connsiteY29" fmla="*/ 151074 h 1317409"/>
                    <a:gd name="connsiteX30" fmla="*/ 580445 w 580445"/>
                    <a:gd name="connsiteY30" fmla="*/ 0 h 1317409"/>
                    <a:gd name="connsiteX0" fmla="*/ 0 w 580445"/>
                    <a:gd name="connsiteY0" fmla="*/ 7951 h 1320984"/>
                    <a:gd name="connsiteX1" fmla="*/ 111318 w 580445"/>
                    <a:gd name="connsiteY1" fmla="*/ 397565 h 1320984"/>
                    <a:gd name="connsiteX2" fmla="*/ 119270 w 580445"/>
                    <a:gd name="connsiteY2" fmla="*/ 477078 h 1320984"/>
                    <a:gd name="connsiteX3" fmla="*/ 127221 w 580445"/>
                    <a:gd name="connsiteY3" fmla="*/ 636104 h 1320984"/>
                    <a:gd name="connsiteX4" fmla="*/ 127221 w 580445"/>
                    <a:gd name="connsiteY4" fmla="*/ 771276 h 1320984"/>
                    <a:gd name="connsiteX5" fmla="*/ 127221 w 580445"/>
                    <a:gd name="connsiteY5" fmla="*/ 890546 h 1320984"/>
                    <a:gd name="connsiteX6" fmla="*/ 127221 w 580445"/>
                    <a:gd name="connsiteY6" fmla="*/ 938254 h 1320984"/>
                    <a:gd name="connsiteX7" fmla="*/ 111318 w 580445"/>
                    <a:gd name="connsiteY7" fmla="*/ 985961 h 1320984"/>
                    <a:gd name="connsiteX8" fmla="*/ 103367 w 580445"/>
                    <a:gd name="connsiteY8" fmla="*/ 1033669 h 1320984"/>
                    <a:gd name="connsiteX9" fmla="*/ 111318 w 580445"/>
                    <a:gd name="connsiteY9" fmla="*/ 1057523 h 1320984"/>
                    <a:gd name="connsiteX10" fmla="*/ 127221 w 580445"/>
                    <a:gd name="connsiteY10" fmla="*/ 1065474 h 1320984"/>
                    <a:gd name="connsiteX11" fmla="*/ 127221 w 580445"/>
                    <a:gd name="connsiteY11" fmla="*/ 1097280 h 1320984"/>
                    <a:gd name="connsiteX12" fmla="*/ 159026 w 580445"/>
                    <a:gd name="connsiteY12" fmla="*/ 1144987 h 1320984"/>
                    <a:gd name="connsiteX13" fmla="*/ 159026 w 580445"/>
                    <a:gd name="connsiteY13" fmla="*/ 1184743 h 1320984"/>
                    <a:gd name="connsiteX14" fmla="*/ 222637 w 580445"/>
                    <a:gd name="connsiteY14" fmla="*/ 1224500 h 1320984"/>
                    <a:gd name="connsiteX15" fmla="*/ 206734 w 580445"/>
                    <a:gd name="connsiteY15" fmla="*/ 1232451 h 1320984"/>
                    <a:gd name="connsiteX16" fmla="*/ 270345 w 580445"/>
                    <a:gd name="connsiteY16" fmla="*/ 1264257 h 1320984"/>
                    <a:gd name="connsiteX17" fmla="*/ 270345 w 580445"/>
                    <a:gd name="connsiteY17" fmla="*/ 1311965 h 1320984"/>
                    <a:gd name="connsiteX18" fmla="*/ 381663 w 580445"/>
                    <a:gd name="connsiteY18" fmla="*/ 1304014 h 1320984"/>
                    <a:gd name="connsiteX19" fmla="*/ 429371 w 580445"/>
                    <a:gd name="connsiteY19" fmla="*/ 1144987 h 1320984"/>
                    <a:gd name="connsiteX20" fmla="*/ 461176 w 580445"/>
                    <a:gd name="connsiteY20" fmla="*/ 1073426 h 1320984"/>
                    <a:gd name="connsiteX21" fmla="*/ 485030 w 580445"/>
                    <a:gd name="connsiteY21" fmla="*/ 1001864 h 1320984"/>
                    <a:gd name="connsiteX22" fmla="*/ 492981 w 580445"/>
                    <a:gd name="connsiteY22" fmla="*/ 874643 h 1320984"/>
                    <a:gd name="connsiteX23" fmla="*/ 461176 w 580445"/>
                    <a:gd name="connsiteY23" fmla="*/ 715617 h 1320984"/>
                    <a:gd name="connsiteX24" fmla="*/ 461176 w 580445"/>
                    <a:gd name="connsiteY24" fmla="*/ 628153 h 1320984"/>
                    <a:gd name="connsiteX25" fmla="*/ 477078 w 580445"/>
                    <a:gd name="connsiteY25" fmla="*/ 492980 h 1320984"/>
                    <a:gd name="connsiteX26" fmla="*/ 485030 w 580445"/>
                    <a:gd name="connsiteY26" fmla="*/ 397565 h 1320984"/>
                    <a:gd name="connsiteX27" fmla="*/ 477078 w 580445"/>
                    <a:gd name="connsiteY27" fmla="*/ 357808 h 1320984"/>
                    <a:gd name="connsiteX28" fmla="*/ 485030 w 580445"/>
                    <a:gd name="connsiteY28" fmla="*/ 302149 h 1320984"/>
                    <a:gd name="connsiteX29" fmla="*/ 524786 w 580445"/>
                    <a:gd name="connsiteY29" fmla="*/ 151074 h 1320984"/>
                    <a:gd name="connsiteX30" fmla="*/ 580445 w 580445"/>
                    <a:gd name="connsiteY30" fmla="*/ 0 h 1320984"/>
                    <a:gd name="connsiteX0" fmla="*/ 0 w 580445"/>
                    <a:gd name="connsiteY0" fmla="*/ 7951 h 1320984"/>
                    <a:gd name="connsiteX1" fmla="*/ 111318 w 580445"/>
                    <a:gd name="connsiteY1" fmla="*/ 397565 h 1320984"/>
                    <a:gd name="connsiteX2" fmla="*/ 119270 w 580445"/>
                    <a:gd name="connsiteY2" fmla="*/ 477078 h 1320984"/>
                    <a:gd name="connsiteX3" fmla="*/ 127221 w 580445"/>
                    <a:gd name="connsiteY3" fmla="*/ 636104 h 1320984"/>
                    <a:gd name="connsiteX4" fmla="*/ 127221 w 580445"/>
                    <a:gd name="connsiteY4" fmla="*/ 771276 h 1320984"/>
                    <a:gd name="connsiteX5" fmla="*/ 127221 w 580445"/>
                    <a:gd name="connsiteY5" fmla="*/ 890546 h 1320984"/>
                    <a:gd name="connsiteX6" fmla="*/ 127221 w 580445"/>
                    <a:gd name="connsiteY6" fmla="*/ 938254 h 1320984"/>
                    <a:gd name="connsiteX7" fmla="*/ 111318 w 580445"/>
                    <a:gd name="connsiteY7" fmla="*/ 985961 h 1320984"/>
                    <a:gd name="connsiteX8" fmla="*/ 103367 w 580445"/>
                    <a:gd name="connsiteY8" fmla="*/ 1033669 h 1320984"/>
                    <a:gd name="connsiteX9" fmla="*/ 111318 w 580445"/>
                    <a:gd name="connsiteY9" fmla="*/ 1057523 h 1320984"/>
                    <a:gd name="connsiteX10" fmla="*/ 127221 w 580445"/>
                    <a:gd name="connsiteY10" fmla="*/ 1065474 h 1320984"/>
                    <a:gd name="connsiteX11" fmla="*/ 127221 w 580445"/>
                    <a:gd name="connsiteY11" fmla="*/ 1097280 h 1320984"/>
                    <a:gd name="connsiteX12" fmla="*/ 159026 w 580445"/>
                    <a:gd name="connsiteY12" fmla="*/ 1144987 h 1320984"/>
                    <a:gd name="connsiteX13" fmla="*/ 159026 w 580445"/>
                    <a:gd name="connsiteY13" fmla="*/ 1184743 h 1320984"/>
                    <a:gd name="connsiteX14" fmla="*/ 222637 w 580445"/>
                    <a:gd name="connsiteY14" fmla="*/ 1224500 h 1320984"/>
                    <a:gd name="connsiteX15" fmla="*/ 206734 w 580445"/>
                    <a:gd name="connsiteY15" fmla="*/ 1232451 h 1320984"/>
                    <a:gd name="connsiteX16" fmla="*/ 270345 w 580445"/>
                    <a:gd name="connsiteY16" fmla="*/ 1264257 h 1320984"/>
                    <a:gd name="connsiteX17" fmla="*/ 302150 w 580445"/>
                    <a:gd name="connsiteY17" fmla="*/ 1311965 h 1320984"/>
                    <a:gd name="connsiteX18" fmla="*/ 381663 w 580445"/>
                    <a:gd name="connsiteY18" fmla="*/ 1304014 h 1320984"/>
                    <a:gd name="connsiteX19" fmla="*/ 429371 w 580445"/>
                    <a:gd name="connsiteY19" fmla="*/ 1144987 h 1320984"/>
                    <a:gd name="connsiteX20" fmla="*/ 461176 w 580445"/>
                    <a:gd name="connsiteY20" fmla="*/ 1073426 h 1320984"/>
                    <a:gd name="connsiteX21" fmla="*/ 485030 w 580445"/>
                    <a:gd name="connsiteY21" fmla="*/ 1001864 h 1320984"/>
                    <a:gd name="connsiteX22" fmla="*/ 492981 w 580445"/>
                    <a:gd name="connsiteY22" fmla="*/ 874643 h 1320984"/>
                    <a:gd name="connsiteX23" fmla="*/ 461176 w 580445"/>
                    <a:gd name="connsiteY23" fmla="*/ 715617 h 1320984"/>
                    <a:gd name="connsiteX24" fmla="*/ 461176 w 580445"/>
                    <a:gd name="connsiteY24" fmla="*/ 628153 h 1320984"/>
                    <a:gd name="connsiteX25" fmla="*/ 477078 w 580445"/>
                    <a:gd name="connsiteY25" fmla="*/ 492980 h 1320984"/>
                    <a:gd name="connsiteX26" fmla="*/ 485030 w 580445"/>
                    <a:gd name="connsiteY26" fmla="*/ 397565 h 1320984"/>
                    <a:gd name="connsiteX27" fmla="*/ 477078 w 580445"/>
                    <a:gd name="connsiteY27" fmla="*/ 357808 h 1320984"/>
                    <a:gd name="connsiteX28" fmla="*/ 485030 w 580445"/>
                    <a:gd name="connsiteY28" fmla="*/ 302149 h 1320984"/>
                    <a:gd name="connsiteX29" fmla="*/ 524786 w 580445"/>
                    <a:gd name="connsiteY29" fmla="*/ 151074 h 1320984"/>
                    <a:gd name="connsiteX30" fmla="*/ 580445 w 580445"/>
                    <a:gd name="connsiteY30" fmla="*/ 0 h 1320984"/>
                    <a:gd name="connsiteX0" fmla="*/ 0 w 580445"/>
                    <a:gd name="connsiteY0" fmla="*/ 7951 h 1319662"/>
                    <a:gd name="connsiteX1" fmla="*/ 111318 w 580445"/>
                    <a:gd name="connsiteY1" fmla="*/ 397565 h 1319662"/>
                    <a:gd name="connsiteX2" fmla="*/ 119270 w 580445"/>
                    <a:gd name="connsiteY2" fmla="*/ 477078 h 1319662"/>
                    <a:gd name="connsiteX3" fmla="*/ 127221 w 580445"/>
                    <a:gd name="connsiteY3" fmla="*/ 636104 h 1319662"/>
                    <a:gd name="connsiteX4" fmla="*/ 127221 w 580445"/>
                    <a:gd name="connsiteY4" fmla="*/ 771276 h 1319662"/>
                    <a:gd name="connsiteX5" fmla="*/ 127221 w 580445"/>
                    <a:gd name="connsiteY5" fmla="*/ 890546 h 1319662"/>
                    <a:gd name="connsiteX6" fmla="*/ 127221 w 580445"/>
                    <a:gd name="connsiteY6" fmla="*/ 938254 h 1319662"/>
                    <a:gd name="connsiteX7" fmla="*/ 111318 w 580445"/>
                    <a:gd name="connsiteY7" fmla="*/ 985961 h 1319662"/>
                    <a:gd name="connsiteX8" fmla="*/ 103367 w 580445"/>
                    <a:gd name="connsiteY8" fmla="*/ 1033669 h 1319662"/>
                    <a:gd name="connsiteX9" fmla="*/ 111318 w 580445"/>
                    <a:gd name="connsiteY9" fmla="*/ 1057523 h 1319662"/>
                    <a:gd name="connsiteX10" fmla="*/ 127221 w 580445"/>
                    <a:gd name="connsiteY10" fmla="*/ 1065474 h 1319662"/>
                    <a:gd name="connsiteX11" fmla="*/ 127221 w 580445"/>
                    <a:gd name="connsiteY11" fmla="*/ 1097280 h 1319662"/>
                    <a:gd name="connsiteX12" fmla="*/ 159026 w 580445"/>
                    <a:gd name="connsiteY12" fmla="*/ 1144987 h 1319662"/>
                    <a:gd name="connsiteX13" fmla="*/ 159026 w 580445"/>
                    <a:gd name="connsiteY13" fmla="*/ 1184743 h 1319662"/>
                    <a:gd name="connsiteX14" fmla="*/ 222637 w 580445"/>
                    <a:gd name="connsiteY14" fmla="*/ 1224500 h 1319662"/>
                    <a:gd name="connsiteX15" fmla="*/ 206734 w 580445"/>
                    <a:gd name="connsiteY15" fmla="*/ 1232451 h 1319662"/>
                    <a:gd name="connsiteX16" fmla="*/ 262394 w 580445"/>
                    <a:gd name="connsiteY16" fmla="*/ 1288111 h 1319662"/>
                    <a:gd name="connsiteX17" fmla="*/ 302150 w 580445"/>
                    <a:gd name="connsiteY17" fmla="*/ 1311965 h 1319662"/>
                    <a:gd name="connsiteX18" fmla="*/ 381663 w 580445"/>
                    <a:gd name="connsiteY18" fmla="*/ 1304014 h 1319662"/>
                    <a:gd name="connsiteX19" fmla="*/ 429371 w 580445"/>
                    <a:gd name="connsiteY19" fmla="*/ 1144987 h 1319662"/>
                    <a:gd name="connsiteX20" fmla="*/ 461176 w 580445"/>
                    <a:gd name="connsiteY20" fmla="*/ 1073426 h 1319662"/>
                    <a:gd name="connsiteX21" fmla="*/ 485030 w 580445"/>
                    <a:gd name="connsiteY21" fmla="*/ 1001864 h 1319662"/>
                    <a:gd name="connsiteX22" fmla="*/ 492981 w 580445"/>
                    <a:gd name="connsiteY22" fmla="*/ 874643 h 1319662"/>
                    <a:gd name="connsiteX23" fmla="*/ 461176 w 580445"/>
                    <a:gd name="connsiteY23" fmla="*/ 715617 h 1319662"/>
                    <a:gd name="connsiteX24" fmla="*/ 461176 w 580445"/>
                    <a:gd name="connsiteY24" fmla="*/ 628153 h 1319662"/>
                    <a:gd name="connsiteX25" fmla="*/ 477078 w 580445"/>
                    <a:gd name="connsiteY25" fmla="*/ 492980 h 1319662"/>
                    <a:gd name="connsiteX26" fmla="*/ 485030 w 580445"/>
                    <a:gd name="connsiteY26" fmla="*/ 397565 h 1319662"/>
                    <a:gd name="connsiteX27" fmla="*/ 477078 w 580445"/>
                    <a:gd name="connsiteY27" fmla="*/ 357808 h 1319662"/>
                    <a:gd name="connsiteX28" fmla="*/ 485030 w 580445"/>
                    <a:gd name="connsiteY28" fmla="*/ 302149 h 1319662"/>
                    <a:gd name="connsiteX29" fmla="*/ 524786 w 580445"/>
                    <a:gd name="connsiteY29" fmla="*/ 151074 h 1319662"/>
                    <a:gd name="connsiteX30" fmla="*/ 580445 w 580445"/>
                    <a:gd name="connsiteY30" fmla="*/ 0 h 1319662"/>
                    <a:gd name="connsiteX0" fmla="*/ 0 w 580445"/>
                    <a:gd name="connsiteY0" fmla="*/ 7951 h 1319662"/>
                    <a:gd name="connsiteX1" fmla="*/ 111318 w 580445"/>
                    <a:gd name="connsiteY1" fmla="*/ 397565 h 1319662"/>
                    <a:gd name="connsiteX2" fmla="*/ 119270 w 580445"/>
                    <a:gd name="connsiteY2" fmla="*/ 477078 h 1319662"/>
                    <a:gd name="connsiteX3" fmla="*/ 127221 w 580445"/>
                    <a:gd name="connsiteY3" fmla="*/ 636104 h 1319662"/>
                    <a:gd name="connsiteX4" fmla="*/ 127221 w 580445"/>
                    <a:gd name="connsiteY4" fmla="*/ 771276 h 1319662"/>
                    <a:gd name="connsiteX5" fmla="*/ 127221 w 580445"/>
                    <a:gd name="connsiteY5" fmla="*/ 890546 h 1319662"/>
                    <a:gd name="connsiteX6" fmla="*/ 127221 w 580445"/>
                    <a:gd name="connsiteY6" fmla="*/ 938254 h 1319662"/>
                    <a:gd name="connsiteX7" fmla="*/ 111318 w 580445"/>
                    <a:gd name="connsiteY7" fmla="*/ 985961 h 1319662"/>
                    <a:gd name="connsiteX8" fmla="*/ 103367 w 580445"/>
                    <a:gd name="connsiteY8" fmla="*/ 1033669 h 1319662"/>
                    <a:gd name="connsiteX9" fmla="*/ 111318 w 580445"/>
                    <a:gd name="connsiteY9" fmla="*/ 1057523 h 1319662"/>
                    <a:gd name="connsiteX10" fmla="*/ 127221 w 580445"/>
                    <a:gd name="connsiteY10" fmla="*/ 1065474 h 1319662"/>
                    <a:gd name="connsiteX11" fmla="*/ 127221 w 580445"/>
                    <a:gd name="connsiteY11" fmla="*/ 1097280 h 1319662"/>
                    <a:gd name="connsiteX12" fmla="*/ 143124 w 580445"/>
                    <a:gd name="connsiteY12" fmla="*/ 1144987 h 1319662"/>
                    <a:gd name="connsiteX13" fmla="*/ 159026 w 580445"/>
                    <a:gd name="connsiteY13" fmla="*/ 1184743 h 1319662"/>
                    <a:gd name="connsiteX14" fmla="*/ 222637 w 580445"/>
                    <a:gd name="connsiteY14" fmla="*/ 1224500 h 1319662"/>
                    <a:gd name="connsiteX15" fmla="*/ 206734 w 580445"/>
                    <a:gd name="connsiteY15" fmla="*/ 1232451 h 1319662"/>
                    <a:gd name="connsiteX16" fmla="*/ 262394 w 580445"/>
                    <a:gd name="connsiteY16" fmla="*/ 1288111 h 1319662"/>
                    <a:gd name="connsiteX17" fmla="*/ 302150 w 580445"/>
                    <a:gd name="connsiteY17" fmla="*/ 1311965 h 1319662"/>
                    <a:gd name="connsiteX18" fmla="*/ 381663 w 580445"/>
                    <a:gd name="connsiteY18" fmla="*/ 1304014 h 1319662"/>
                    <a:gd name="connsiteX19" fmla="*/ 429371 w 580445"/>
                    <a:gd name="connsiteY19" fmla="*/ 1144987 h 1319662"/>
                    <a:gd name="connsiteX20" fmla="*/ 461176 w 580445"/>
                    <a:gd name="connsiteY20" fmla="*/ 1073426 h 1319662"/>
                    <a:gd name="connsiteX21" fmla="*/ 485030 w 580445"/>
                    <a:gd name="connsiteY21" fmla="*/ 1001864 h 1319662"/>
                    <a:gd name="connsiteX22" fmla="*/ 492981 w 580445"/>
                    <a:gd name="connsiteY22" fmla="*/ 874643 h 1319662"/>
                    <a:gd name="connsiteX23" fmla="*/ 461176 w 580445"/>
                    <a:gd name="connsiteY23" fmla="*/ 715617 h 1319662"/>
                    <a:gd name="connsiteX24" fmla="*/ 461176 w 580445"/>
                    <a:gd name="connsiteY24" fmla="*/ 628153 h 1319662"/>
                    <a:gd name="connsiteX25" fmla="*/ 477078 w 580445"/>
                    <a:gd name="connsiteY25" fmla="*/ 492980 h 1319662"/>
                    <a:gd name="connsiteX26" fmla="*/ 485030 w 580445"/>
                    <a:gd name="connsiteY26" fmla="*/ 397565 h 1319662"/>
                    <a:gd name="connsiteX27" fmla="*/ 477078 w 580445"/>
                    <a:gd name="connsiteY27" fmla="*/ 357808 h 1319662"/>
                    <a:gd name="connsiteX28" fmla="*/ 485030 w 580445"/>
                    <a:gd name="connsiteY28" fmla="*/ 302149 h 1319662"/>
                    <a:gd name="connsiteX29" fmla="*/ 524786 w 580445"/>
                    <a:gd name="connsiteY29" fmla="*/ 151074 h 1319662"/>
                    <a:gd name="connsiteX30" fmla="*/ 580445 w 580445"/>
                    <a:gd name="connsiteY30" fmla="*/ 0 h 1319662"/>
                    <a:gd name="connsiteX0" fmla="*/ 0 w 580445"/>
                    <a:gd name="connsiteY0" fmla="*/ 7951 h 1319662"/>
                    <a:gd name="connsiteX1" fmla="*/ 111318 w 580445"/>
                    <a:gd name="connsiteY1" fmla="*/ 397565 h 1319662"/>
                    <a:gd name="connsiteX2" fmla="*/ 119270 w 580445"/>
                    <a:gd name="connsiteY2" fmla="*/ 477078 h 1319662"/>
                    <a:gd name="connsiteX3" fmla="*/ 127221 w 580445"/>
                    <a:gd name="connsiteY3" fmla="*/ 636104 h 1319662"/>
                    <a:gd name="connsiteX4" fmla="*/ 127221 w 580445"/>
                    <a:gd name="connsiteY4" fmla="*/ 771276 h 1319662"/>
                    <a:gd name="connsiteX5" fmla="*/ 127221 w 580445"/>
                    <a:gd name="connsiteY5" fmla="*/ 890546 h 1319662"/>
                    <a:gd name="connsiteX6" fmla="*/ 127221 w 580445"/>
                    <a:gd name="connsiteY6" fmla="*/ 938254 h 1319662"/>
                    <a:gd name="connsiteX7" fmla="*/ 111318 w 580445"/>
                    <a:gd name="connsiteY7" fmla="*/ 985961 h 1319662"/>
                    <a:gd name="connsiteX8" fmla="*/ 103367 w 580445"/>
                    <a:gd name="connsiteY8" fmla="*/ 1033669 h 1319662"/>
                    <a:gd name="connsiteX9" fmla="*/ 111318 w 580445"/>
                    <a:gd name="connsiteY9" fmla="*/ 1057523 h 1319662"/>
                    <a:gd name="connsiteX10" fmla="*/ 127221 w 580445"/>
                    <a:gd name="connsiteY10" fmla="*/ 1065474 h 1319662"/>
                    <a:gd name="connsiteX11" fmla="*/ 127221 w 580445"/>
                    <a:gd name="connsiteY11" fmla="*/ 1097280 h 1319662"/>
                    <a:gd name="connsiteX12" fmla="*/ 143124 w 580445"/>
                    <a:gd name="connsiteY12" fmla="*/ 1144987 h 1319662"/>
                    <a:gd name="connsiteX13" fmla="*/ 159026 w 580445"/>
                    <a:gd name="connsiteY13" fmla="*/ 1184743 h 1319662"/>
                    <a:gd name="connsiteX14" fmla="*/ 222637 w 580445"/>
                    <a:gd name="connsiteY14" fmla="*/ 1224500 h 1319662"/>
                    <a:gd name="connsiteX15" fmla="*/ 262394 w 580445"/>
                    <a:gd name="connsiteY15" fmla="*/ 1288111 h 1319662"/>
                    <a:gd name="connsiteX16" fmla="*/ 302150 w 580445"/>
                    <a:gd name="connsiteY16" fmla="*/ 1311965 h 1319662"/>
                    <a:gd name="connsiteX17" fmla="*/ 381663 w 580445"/>
                    <a:gd name="connsiteY17" fmla="*/ 1304014 h 1319662"/>
                    <a:gd name="connsiteX18" fmla="*/ 429371 w 580445"/>
                    <a:gd name="connsiteY18" fmla="*/ 1144987 h 1319662"/>
                    <a:gd name="connsiteX19" fmla="*/ 461176 w 580445"/>
                    <a:gd name="connsiteY19" fmla="*/ 1073426 h 1319662"/>
                    <a:gd name="connsiteX20" fmla="*/ 485030 w 580445"/>
                    <a:gd name="connsiteY20" fmla="*/ 1001864 h 1319662"/>
                    <a:gd name="connsiteX21" fmla="*/ 492981 w 580445"/>
                    <a:gd name="connsiteY21" fmla="*/ 874643 h 1319662"/>
                    <a:gd name="connsiteX22" fmla="*/ 461176 w 580445"/>
                    <a:gd name="connsiteY22" fmla="*/ 715617 h 1319662"/>
                    <a:gd name="connsiteX23" fmla="*/ 461176 w 580445"/>
                    <a:gd name="connsiteY23" fmla="*/ 628153 h 1319662"/>
                    <a:gd name="connsiteX24" fmla="*/ 477078 w 580445"/>
                    <a:gd name="connsiteY24" fmla="*/ 492980 h 1319662"/>
                    <a:gd name="connsiteX25" fmla="*/ 485030 w 580445"/>
                    <a:gd name="connsiteY25" fmla="*/ 397565 h 1319662"/>
                    <a:gd name="connsiteX26" fmla="*/ 477078 w 580445"/>
                    <a:gd name="connsiteY26" fmla="*/ 357808 h 1319662"/>
                    <a:gd name="connsiteX27" fmla="*/ 485030 w 580445"/>
                    <a:gd name="connsiteY27" fmla="*/ 302149 h 1319662"/>
                    <a:gd name="connsiteX28" fmla="*/ 524786 w 580445"/>
                    <a:gd name="connsiteY28" fmla="*/ 151074 h 1319662"/>
                    <a:gd name="connsiteX29" fmla="*/ 580445 w 580445"/>
                    <a:gd name="connsiteY29" fmla="*/ 0 h 1319662"/>
                    <a:gd name="connsiteX0" fmla="*/ 0 w 580445"/>
                    <a:gd name="connsiteY0" fmla="*/ 7951 h 1319662"/>
                    <a:gd name="connsiteX1" fmla="*/ 111318 w 580445"/>
                    <a:gd name="connsiteY1" fmla="*/ 397565 h 1319662"/>
                    <a:gd name="connsiteX2" fmla="*/ 119270 w 580445"/>
                    <a:gd name="connsiteY2" fmla="*/ 477078 h 1319662"/>
                    <a:gd name="connsiteX3" fmla="*/ 127221 w 580445"/>
                    <a:gd name="connsiteY3" fmla="*/ 636104 h 1319662"/>
                    <a:gd name="connsiteX4" fmla="*/ 127221 w 580445"/>
                    <a:gd name="connsiteY4" fmla="*/ 771276 h 1319662"/>
                    <a:gd name="connsiteX5" fmla="*/ 127221 w 580445"/>
                    <a:gd name="connsiteY5" fmla="*/ 890546 h 1319662"/>
                    <a:gd name="connsiteX6" fmla="*/ 127221 w 580445"/>
                    <a:gd name="connsiteY6" fmla="*/ 938254 h 1319662"/>
                    <a:gd name="connsiteX7" fmla="*/ 111318 w 580445"/>
                    <a:gd name="connsiteY7" fmla="*/ 985961 h 1319662"/>
                    <a:gd name="connsiteX8" fmla="*/ 103367 w 580445"/>
                    <a:gd name="connsiteY8" fmla="*/ 1033669 h 1319662"/>
                    <a:gd name="connsiteX9" fmla="*/ 111318 w 580445"/>
                    <a:gd name="connsiteY9" fmla="*/ 1057523 h 1319662"/>
                    <a:gd name="connsiteX10" fmla="*/ 127221 w 580445"/>
                    <a:gd name="connsiteY10" fmla="*/ 1065474 h 1319662"/>
                    <a:gd name="connsiteX11" fmla="*/ 127221 w 580445"/>
                    <a:gd name="connsiteY11" fmla="*/ 1097280 h 1319662"/>
                    <a:gd name="connsiteX12" fmla="*/ 143124 w 580445"/>
                    <a:gd name="connsiteY12" fmla="*/ 1144987 h 1319662"/>
                    <a:gd name="connsiteX13" fmla="*/ 159026 w 580445"/>
                    <a:gd name="connsiteY13" fmla="*/ 1184743 h 1319662"/>
                    <a:gd name="connsiteX14" fmla="*/ 206734 w 580445"/>
                    <a:gd name="connsiteY14" fmla="*/ 1240403 h 1319662"/>
                    <a:gd name="connsiteX15" fmla="*/ 262394 w 580445"/>
                    <a:gd name="connsiteY15" fmla="*/ 1288111 h 1319662"/>
                    <a:gd name="connsiteX16" fmla="*/ 302150 w 580445"/>
                    <a:gd name="connsiteY16" fmla="*/ 1311965 h 1319662"/>
                    <a:gd name="connsiteX17" fmla="*/ 381663 w 580445"/>
                    <a:gd name="connsiteY17" fmla="*/ 1304014 h 1319662"/>
                    <a:gd name="connsiteX18" fmla="*/ 429371 w 580445"/>
                    <a:gd name="connsiteY18" fmla="*/ 1144987 h 1319662"/>
                    <a:gd name="connsiteX19" fmla="*/ 461176 w 580445"/>
                    <a:gd name="connsiteY19" fmla="*/ 1073426 h 1319662"/>
                    <a:gd name="connsiteX20" fmla="*/ 485030 w 580445"/>
                    <a:gd name="connsiteY20" fmla="*/ 1001864 h 1319662"/>
                    <a:gd name="connsiteX21" fmla="*/ 492981 w 580445"/>
                    <a:gd name="connsiteY21" fmla="*/ 874643 h 1319662"/>
                    <a:gd name="connsiteX22" fmla="*/ 461176 w 580445"/>
                    <a:gd name="connsiteY22" fmla="*/ 715617 h 1319662"/>
                    <a:gd name="connsiteX23" fmla="*/ 461176 w 580445"/>
                    <a:gd name="connsiteY23" fmla="*/ 628153 h 1319662"/>
                    <a:gd name="connsiteX24" fmla="*/ 477078 w 580445"/>
                    <a:gd name="connsiteY24" fmla="*/ 492980 h 1319662"/>
                    <a:gd name="connsiteX25" fmla="*/ 485030 w 580445"/>
                    <a:gd name="connsiteY25" fmla="*/ 397565 h 1319662"/>
                    <a:gd name="connsiteX26" fmla="*/ 477078 w 580445"/>
                    <a:gd name="connsiteY26" fmla="*/ 357808 h 1319662"/>
                    <a:gd name="connsiteX27" fmla="*/ 485030 w 580445"/>
                    <a:gd name="connsiteY27" fmla="*/ 302149 h 1319662"/>
                    <a:gd name="connsiteX28" fmla="*/ 524786 w 580445"/>
                    <a:gd name="connsiteY28" fmla="*/ 151074 h 1319662"/>
                    <a:gd name="connsiteX29" fmla="*/ 580445 w 580445"/>
                    <a:gd name="connsiteY29" fmla="*/ 0 h 1319662"/>
                    <a:gd name="connsiteX0" fmla="*/ 0 w 580445"/>
                    <a:gd name="connsiteY0" fmla="*/ 7951 h 1319662"/>
                    <a:gd name="connsiteX1" fmla="*/ 111318 w 580445"/>
                    <a:gd name="connsiteY1" fmla="*/ 397565 h 1319662"/>
                    <a:gd name="connsiteX2" fmla="*/ 119270 w 580445"/>
                    <a:gd name="connsiteY2" fmla="*/ 477078 h 1319662"/>
                    <a:gd name="connsiteX3" fmla="*/ 127221 w 580445"/>
                    <a:gd name="connsiteY3" fmla="*/ 636104 h 1319662"/>
                    <a:gd name="connsiteX4" fmla="*/ 127221 w 580445"/>
                    <a:gd name="connsiteY4" fmla="*/ 771276 h 1319662"/>
                    <a:gd name="connsiteX5" fmla="*/ 127221 w 580445"/>
                    <a:gd name="connsiteY5" fmla="*/ 890546 h 1319662"/>
                    <a:gd name="connsiteX6" fmla="*/ 127221 w 580445"/>
                    <a:gd name="connsiteY6" fmla="*/ 938254 h 1319662"/>
                    <a:gd name="connsiteX7" fmla="*/ 111318 w 580445"/>
                    <a:gd name="connsiteY7" fmla="*/ 985961 h 1319662"/>
                    <a:gd name="connsiteX8" fmla="*/ 103367 w 580445"/>
                    <a:gd name="connsiteY8" fmla="*/ 1033669 h 1319662"/>
                    <a:gd name="connsiteX9" fmla="*/ 111318 w 580445"/>
                    <a:gd name="connsiteY9" fmla="*/ 1057523 h 1319662"/>
                    <a:gd name="connsiteX10" fmla="*/ 127221 w 580445"/>
                    <a:gd name="connsiteY10" fmla="*/ 1065474 h 1319662"/>
                    <a:gd name="connsiteX11" fmla="*/ 143124 w 580445"/>
                    <a:gd name="connsiteY11" fmla="*/ 1144987 h 1319662"/>
                    <a:gd name="connsiteX12" fmla="*/ 159026 w 580445"/>
                    <a:gd name="connsiteY12" fmla="*/ 1184743 h 1319662"/>
                    <a:gd name="connsiteX13" fmla="*/ 206734 w 580445"/>
                    <a:gd name="connsiteY13" fmla="*/ 1240403 h 1319662"/>
                    <a:gd name="connsiteX14" fmla="*/ 262394 w 580445"/>
                    <a:gd name="connsiteY14" fmla="*/ 1288111 h 1319662"/>
                    <a:gd name="connsiteX15" fmla="*/ 302150 w 580445"/>
                    <a:gd name="connsiteY15" fmla="*/ 1311965 h 1319662"/>
                    <a:gd name="connsiteX16" fmla="*/ 381663 w 580445"/>
                    <a:gd name="connsiteY16" fmla="*/ 1304014 h 1319662"/>
                    <a:gd name="connsiteX17" fmla="*/ 429371 w 580445"/>
                    <a:gd name="connsiteY17" fmla="*/ 1144987 h 1319662"/>
                    <a:gd name="connsiteX18" fmla="*/ 461176 w 580445"/>
                    <a:gd name="connsiteY18" fmla="*/ 1073426 h 1319662"/>
                    <a:gd name="connsiteX19" fmla="*/ 485030 w 580445"/>
                    <a:gd name="connsiteY19" fmla="*/ 1001864 h 1319662"/>
                    <a:gd name="connsiteX20" fmla="*/ 492981 w 580445"/>
                    <a:gd name="connsiteY20" fmla="*/ 874643 h 1319662"/>
                    <a:gd name="connsiteX21" fmla="*/ 461176 w 580445"/>
                    <a:gd name="connsiteY21" fmla="*/ 715617 h 1319662"/>
                    <a:gd name="connsiteX22" fmla="*/ 461176 w 580445"/>
                    <a:gd name="connsiteY22" fmla="*/ 628153 h 1319662"/>
                    <a:gd name="connsiteX23" fmla="*/ 477078 w 580445"/>
                    <a:gd name="connsiteY23" fmla="*/ 492980 h 1319662"/>
                    <a:gd name="connsiteX24" fmla="*/ 485030 w 580445"/>
                    <a:gd name="connsiteY24" fmla="*/ 397565 h 1319662"/>
                    <a:gd name="connsiteX25" fmla="*/ 477078 w 580445"/>
                    <a:gd name="connsiteY25" fmla="*/ 357808 h 1319662"/>
                    <a:gd name="connsiteX26" fmla="*/ 485030 w 580445"/>
                    <a:gd name="connsiteY26" fmla="*/ 302149 h 1319662"/>
                    <a:gd name="connsiteX27" fmla="*/ 524786 w 580445"/>
                    <a:gd name="connsiteY27" fmla="*/ 151074 h 1319662"/>
                    <a:gd name="connsiteX28" fmla="*/ 580445 w 580445"/>
                    <a:gd name="connsiteY28" fmla="*/ 0 h 1319662"/>
                    <a:gd name="connsiteX0" fmla="*/ 0 w 580445"/>
                    <a:gd name="connsiteY0" fmla="*/ 7951 h 1319662"/>
                    <a:gd name="connsiteX1" fmla="*/ 111318 w 580445"/>
                    <a:gd name="connsiteY1" fmla="*/ 397565 h 1319662"/>
                    <a:gd name="connsiteX2" fmla="*/ 119270 w 580445"/>
                    <a:gd name="connsiteY2" fmla="*/ 477078 h 1319662"/>
                    <a:gd name="connsiteX3" fmla="*/ 127221 w 580445"/>
                    <a:gd name="connsiteY3" fmla="*/ 636104 h 1319662"/>
                    <a:gd name="connsiteX4" fmla="*/ 127221 w 580445"/>
                    <a:gd name="connsiteY4" fmla="*/ 771276 h 1319662"/>
                    <a:gd name="connsiteX5" fmla="*/ 127221 w 580445"/>
                    <a:gd name="connsiteY5" fmla="*/ 890546 h 1319662"/>
                    <a:gd name="connsiteX6" fmla="*/ 127221 w 580445"/>
                    <a:gd name="connsiteY6" fmla="*/ 938254 h 1319662"/>
                    <a:gd name="connsiteX7" fmla="*/ 111318 w 580445"/>
                    <a:gd name="connsiteY7" fmla="*/ 985961 h 1319662"/>
                    <a:gd name="connsiteX8" fmla="*/ 103367 w 580445"/>
                    <a:gd name="connsiteY8" fmla="*/ 1033669 h 1319662"/>
                    <a:gd name="connsiteX9" fmla="*/ 111318 w 580445"/>
                    <a:gd name="connsiteY9" fmla="*/ 1057523 h 1319662"/>
                    <a:gd name="connsiteX10" fmla="*/ 143124 w 580445"/>
                    <a:gd name="connsiteY10" fmla="*/ 1144987 h 1319662"/>
                    <a:gd name="connsiteX11" fmla="*/ 159026 w 580445"/>
                    <a:gd name="connsiteY11" fmla="*/ 1184743 h 1319662"/>
                    <a:gd name="connsiteX12" fmla="*/ 206734 w 580445"/>
                    <a:gd name="connsiteY12" fmla="*/ 1240403 h 1319662"/>
                    <a:gd name="connsiteX13" fmla="*/ 262394 w 580445"/>
                    <a:gd name="connsiteY13" fmla="*/ 1288111 h 1319662"/>
                    <a:gd name="connsiteX14" fmla="*/ 302150 w 580445"/>
                    <a:gd name="connsiteY14" fmla="*/ 1311965 h 1319662"/>
                    <a:gd name="connsiteX15" fmla="*/ 381663 w 580445"/>
                    <a:gd name="connsiteY15" fmla="*/ 1304014 h 1319662"/>
                    <a:gd name="connsiteX16" fmla="*/ 429371 w 580445"/>
                    <a:gd name="connsiteY16" fmla="*/ 1144987 h 1319662"/>
                    <a:gd name="connsiteX17" fmla="*/ 461176 w 580445"/>
                    <a:gd name="connsiteY17" fmla="*/ 1073426 h 1319662"/>
                    <a:gd name="connsiteX18" fmla="*/ 485030 w 580445"/>
                    <a:gd name="connsiteY18" fmla="*/ 1001864 h 1319662"/>
                    <a:gd name="connsiteX19" fmla="*/ 492981 w 580445"/>
                    <a:gd name="connsiteY19" fmla="*/ 874643 h 1319662"/>
                    <a:gd name="connsiteX20" fmla="*/ 461176 w 580445"/>
                    <a:gd name="connsiteY20" fmla="*/ 715617 h 1319662"/>
                    <a:gd name="connsiteX21" fmla="*/ 461176 w 580445"/>
                    <a:gd name="connsiteY21" fmla="*/ 628153 h 1319662"/>
                    <a:gd name="connsiteX22" fmla="*/ 477078 w 580445"/>
                    <a:gd name="connsiteY22" fmla="*/ 492980 h 1319662"/>
                    <a:gd name="connsiteX23" fmla="*/ 485030 w 580445"/>
                    <a:gd name="connsiteY23" fmla="*/ 397565 h 1319662"/>
                    <a:gd name="connsiteX24" fmla="*/ 477078 w 580445"/>
                    <a:gd name="connsiteY24" fmla="*/ 357808 h 1319662"/>
                    <a:gd name="connsiteX25" fmla="*/ 485030 w 580445"/>
                    <a:gd name="connsiteY25" fmla="*/ 302149 h 1319662"/>
                    <a:gd name="connsiteX26" fmla="*/ 524786 w 580445"/>
                    <a:gd name="connsiteY26" fmla="*/ 151074 h 1319662"/>
                    <a:gd name="connsiteX27" fmla="*/ 580445 w 580445"/>
                    <a:gd name="connsiteY27" fmla="*/ 0 h 1319662"/>
                    <a:gd name="connsiteX0" fmla="*/ 0 w 580445"/>
                    <a:gd name="connsiteY0" fmla="*/ 7951 h 1319662"/>
                    <a:gd name="connsiteX1" fmla="*/ 111318 w 580445"/>
                    <a:gd name="connsiteY1" fmla="*/ 397565 h 1319662"/>
                    <a:gd name="connsiteX2" fmla="*/ 119270 w 580445"/>
                    <a:gd name="connsiteY2" fmla="*/ 477078 h 1319662"/>
                    <a:gd name="connsiteX3" fmla="*/ 127221 w 580445"/>
                    <a:gd name="connsiteY3" fmla="*/ 636104 h 1319662"/>
                    <a:gd name="connsiteX4" fmla="*/ 127221 w 580445"/>
                    <a:gd name="connsiteY4" fmla="*/ 771276 h 1319662"/>
                    <a:gd name="connsiteX5" fmla="*/ 127221 w 580445"/>
                    <a:gd name="connsiteY5" fmla="*/ 890546 h 1319662"/>
                    <a:gd name="connsiteX6" fmla="*/ 127221 w 580445"/>
                    <a:gd name="connsiteY6" fmla="*/ 938254 h 1319662"/>
                    <a:gd name="connsiteX7" fmla="*/ 111318 w 580445"/>
                    <a:gd name="connsiteY7" fmla="*/ 985961 h 1319662"/>
                    <a:gd name="connsiteX8" fmla="*/ 103367 w 580445"/>
                    <a:gd name="connsiteY8" fmla="*/ 1033669 h 1319662"/>
                    <a:gd name="connsiteX9" fmla="*/ 111318 w 580445"/>
                    <a:gd name="connsiteY9" fmla="*/ 1057523 h 1319662"/>
                    <a:gd name="connsiteX10" fmla="*/ 143124 w 580445"/>
                    <a:gd name="connsiteY10" fmla="*/ 1144987 h 1319662"/>
                    <a:gd name="connsiteX11" fmla="*/ 159026 w 580445"/>
                    <a:gd name="connsiteY11" fmla="*/ 1184743 h 1319662"/>
                    <a:gd name="connsiteX12" fmla="*/ 206734 w 580445"/>
                    <a:gd name="connsiteY12" fmla="*/ 1240403 h 1319662"/>
                    <a:gd name="connsiteX13" fmla="*/ 262394 w 580445"/>
                    <a:gd name="connsiteY13" fmla="*/ 1288111 h 1319662"/>
                    <a:gd name="connsiteX14" fmla="*/ 302150 w 580445"/>
                    <a:gd name="connsiteY14" fmla="*/ 1311965 h 1319662"/>
                    <a:gd name="connsiteX15" fmla="*/ 381663 w 580445"/>
                    <a:gd name="connsiteY15" fmla="*/ 1304014 h 1319662"/>
                    <a:gd name="connsiteX16" fmla="*/ 429371 w 580445"/>
                    <a:gd name="connsiteY16" fmla="*/ 1144987 h 1319662"/>
                    <a:gd name="connsiteX17" fmla="*/ 461176 w 580445"/>
                    <a:gd name="connsiteY17" fmla="*/ 1073426 h 1319662"/>
                    <a:gd name="connsiteX18" fmla="*/ 485030 w 580445"/>
                    <a:gd name="connsiteY18" fmla="*/ 1001864 h 1319662"/>
                    <a:gd name="connsiteX19" fmla="*/ 492981 w 580445"/>
                    <a:gd name="connsiteY19" fmla="*/ 874643 h 1319662"/>
                    <a:gd name="connsiteX20" fmla="*/ 461176 w 580445"/>
                    <a:gd name="connsiteY20" fmla="*/ 715617 h 1319662"/>
                    <a:gd name="connsiteX21" fmla="*/ 461176 w 580445"/>
                    <a:gd name="connsiteY21" fmla="*/ 628153 h 1319662"/>
                    <a:gd name="connsiteX22" fmla="*/ 477078 w 580445"/>
                    <a:gd name="connsiteY22" fmla="*/ 492980 h 1319662"/>
                    <a:gd name="connsiteX23" fmla="*/ 485030 w 580445"/>
                    <a:gd name="connsiteY23" fmla="*/ 397565 h 1319662"/>
                    <a:gd name="connsiteX24" fmla="*/ 477078 w 580445"/>
                    <a:gd name="connsiteY24" fmla="*/ 357808 h 1319662"/>
                    <a:gd name="connsiteX25" fmla="*/ 521162 w 580445"/>
                    <a:gd name="connsiteY25" fmla="*/ 302149 h 1319662"/>
                    <a:gd name="connsiteX26" fmla="*/ 524786 w 580445"/>
                    <a:gd name="connsiteY26" fmla="*/ 151074 h 1319662"/>
                    <a:gd name="connsiteX27" fmla="*/ 580445 w 580445"/>
                    <a:gd name="connsiteY27" fmla="*/ 0 h 1319662"/>
                    <a:gd name="connsiteX0" fmla="*/ 0 w 580445"/>
                    <a:gd name="connsiteY0" fmla="*/ 7951 h 1319662"/>
                    <a:gd name="connsiteX1" fmla="*/ 111318 w 580445"/>
                    <a:gd name="connsiteY1" fmla="*/ 397565 h 1319662"/>
                    <a:gd name="connsiteX2" fmla="*/ 119270 w 580445"/>
                    <a:gd name="connsiteY2" fmla="*/ 477078 h 1319662"/>
                    <a:gd name="connsiteX3" fmla="*/ 127221 w 580445"/>
                    <a:gd name="connsiteY3" fmla="*/ 636104 h 1319662"/>
                    <a:gd name="connsiteX4" fmla="*/ 127221 w 580445"/>
                    <a:gd name="connsiteY4" fmla="*/ 771276 h 1319662"/>
                    <a:gd name="connsiteX5" fmla="*/ 127221 w 580445"/>
                    <a:gd name="connsiteY5" fmla="*/ 890546 h 1319662"/>
                    <a:gd name="connsiteX6" fmla="*/ 127221 w 580445"/>
                    <a:gd name="connsiteY6" fmla="*/ 938254 h 1319662"/>
                    <a:gd name="connsiteX7" fmla="*/ 111318 w 580445"/>
                    <a:gd name="connsiteY7" fmla="*/ 985961 h 1319662"/>
                    <a:gd name="connsiteX8" fmla="*/ 103367 w 580445"/>
                    <a:gd name="connsiteY8" fmla="*/ 1033669 h 1319662"/>
                    <a:gd name="connsiteX9" fmla="*/ 111318 w 580445"/>
                    <a:gd name="connsiteY9" fmla="*/ 1057523 h 1319662"/>
                    <a:gd name="connsiteX10" fmla="*/ 143124 w 580445"/>
                    <a:gd name="connsiteY10" fmla="*/ 1144987 h 1319662"/>
                    <a:gd name="connsiteX11" fmla="*/ 159026 w 580445"/>
                    <a:gd name="connsiteY11" fmla="*/ 1184743 h 1319662"/>
                    <a:gd name="connsiteX12" fmla="*/ 206734 w 580445"/>
                    <a:gd name="connsiteY12" fmla="*/ 1240403 h 1319662"/>
                    <a:gd name="connsiteX13" fmla="*/ 262394 w 580445"/>
                    <a:gd name="connsiteY13" fmla="*/ 1288111 h 1319662"/>
                    <a:gd name="connsiteX14" fmla="*/ 302150 w 580445"/>
                    <a:gd name="connsiteY14" fmla="*/ 1311965 h 1319662"/>
                    <a:gd name="connsiteX15" fmla="*/ 381663 w 580445"/>
                    <a:gd name="connsiteY15" fmla="*/ 1304014 h 1319662"/>
                    <a:gd name="connsiteX16" fmla="*/ 429371 w 580445"/>
                    <a:gd name="connsiteY16" fmla="*/ 1144987 h 1319662"/>
                    <a:gd name="connsiteX17" fmla="*/ 461176 w 580445"/>
                    <a:gd name="connsiteY17" fmla="*/ 1073426 h 1319662"/>
                    <a:gd name="connsiteX18" fmla="*/ 485030 w 580445"/>
                    <a:gd name="connsiteY18" fmla="*/ 1001864 h 1319662"/>
                    <a:gd name="connsiteX19" fmla="*/ 492981 w 580445"/>
                    <a:gd name="connsiteY19" fmla="*/ 874643 h 1319662"/>
                    <a:gd name="connsiteX20" fmla="*/ 461176 w 580445"/>
                    <a:gd name="connsiteY20" fmla="*/ 715617 h 1319662"/>
                    <a:gd name="connsiteX21" fmla="*/ 461176 w 580445"/>
                    <a:gd name="connsiteY21" fmla="*/ 628153 h 1319662"/>
                    <a:gd name="connsiteX22" fmla="*/ 477078 w 580445"/>
                    <a:gd name="connsiteY22" fmla="*/ 492980 h 1319662"/>
                    <a:gd name="connsiteX23" fmla="*/ 485030 w 580445"/>
                    <a:gd name="connsiteY23" fmla="*/ 397565 h 1319662"/>
                    <a:gd name="connsiteX24" fmla="*/ 525254 w 580445"/>
                    <a:gd name="connsiteY24" fmla="*/ 372396 h 1319662"/>
                    <a:gd name="connsiteX25" fmla="*/ 521162 w 580445"/>
                    <a:gd name="connsiteY25" fmla="*/ 302149 h 1319662"/>
                    <a:gd name="connsiteX26" fmla="*/ 524786 w 580445"/>
                    <a:gd name="connsiteY26" fmla="*/ 151074 h 1319662"/>
                    <a:gd name="connsiteX27" fmla="*/ 580445 w 580445"/>
                    <a:gd name="connsiteY27" fmla="*/ 0 h 1319662"/>
                    <a:gd name="connsiteX0" fmla="*/ 0 w 580445"/>
                    <a:gd name="connsiteY0" fmla="*/ 7951 h 1319662"/>
                    <a:gd name="connsiteX1" fmla="*/ 111318 w 580445"/>
                    <a:gd name="connsiteY1" fmla="*/ 397565 h 1319662"/>
                    <a:gd name="connsiteX2" fmla="*/ 119270 w 580445"/>
                    <a:gd name="connsiteY2" fmla="*/ 477078 h 1319662"/>
                    <a:gd name="connsiteX3" fmla="*/ 127221 w 580445"/>
                    <a:gd name="connsiteY3" fmla="*/ 636104 h 1319662"/>
                    <a:gd name="connsiteX4" fmla="*/ 127221 w 580445"/>
                    <a:gd name="connsiteY4" fmla="*/ 771276 h 1319662"/>
                    <a:gd name="connsiteX5" fmla="*/ 127221 w 580445"/>
                    <a:gd name="connsiteY5" fmla="*/ 890546 h 1319662"/>
                    <a:gd name="connsiteX6" fmla="*/ 127221 w 580445"/>
                    <a:gd name="connsiteY6" fmla="*/ 938254 h 1319662"/>
                    <a:gd name="connsiteX7" fmla="*/ 111318 w 580445"/>
                    <a:gd name="connsiteY7" fmla="*/ 985961 h 1319662"/>
                    <a:gd name="connsiteX8" fmla="*/ 103367 w 580445"/>
                    <a:gd name="connsiteY8" fmla="*/ 1033669 h 1319662"/>
                    <a:gd name="connsiteX9" fmla="*/ 111318 w 580445"/>
                    <a:gd name="connsiteY9" fmla="*/ 1057523 h 1319662"/>
                    <a:gd name="connsiteX10" fmla="*/ 143124 w 580445"/>
                    <a:gd name="connsiteY10" fmla="*/ 1144987 h 1319662"/>
                    <a:gd name="connsiteX11" fmla="*/ 159026 w 580445"/>
                    <a:gd name="connsiteY11" fmla="*/ 1184743 h 1319662"/>
                    <a:gd name="connsiteX12" fmla="*/ 206734 w 580445"/>
                    <a:gd name="connsiteY12" fmla="*/ 1240403 h 1319662"/>
                    <a:gd name="connsiteX13" fmla="*/ 262394 w 580445"/>
                    <a:gd name="connsiteY13" fmla="*/ 1288111 h 1319662"/>
                    <a:gd name="connsiteX14" fmla="*/ 302150 w 580445"/>
                    <a:gd name="connsiteY14" fmla="*/ 1311965 h 1319662"/>
                    <a:gd name="connsiteX15" fmla="*/ 381663 w 580445"/>
                    <a:gd name="connsiteY15" fmla="*/ 1304014 h 1319662"/>
                    <a:gd name="connsiteX16" fmla="*/ 429371 w 580445"/>
                    <a:gd name="connsiteY16" fmla="*/ 1144987 h 1319662"/>
                    <a:gd name="connsiteX17" fmla="*/ 461176 w 580445"/>
                    <a:gd name="connsiteY17" fmla="*/ 1073426 h 1319662"/>
                    <a:gd name="connsiteX18" fmla="*/ 485030 w 580445"/>
                    <a:gd name="connsiteY18" fmla="*/ 1001864 h 1319662"/>
                    <a:gd name="connsiteX19" fmla="*/ 492981 w 580445"/>
                    <a:gd name="connsiteY19" fmla="*/ 874643 h 1319662"/>
                    <a:gd name="connsiteX20" fmla="*/ 461176 w 580445"/>
                    <a:gd name="connsiteY20" fmla="*/ 715617 h 1319662"/>
                    <a:gd name="connsiteX21" fmla="*/ 461176 w 580445"/>
                    <a:gd name="connsiteY21" fmla="*/ 628153 h 1319662"/>
                    <a:gd name="connsiteX22" fmla="*/ 477078 w 580445"/>
                    <a:gd name="connsiteY22" fmla="*/ 492980 h 1319662"/>
                    <a:gd name="connsiteX23" fmla="*/ 515140 w 580445"/>
                    <a:gd name="connsiteY23" fmla="*/ 426739 h 1319662"/>
                    <a:gd name="connsiteX24" fmla="*/ 525254 w 580445"/>
                    <a:gd name="connsiteY24" fmla="*/ 372396 h 1319662"/>
                    <a:gd name="connsiteX25" fmla="*/ 521162 w 580445"/>
                    <a:gd name="connsiteY25" fmla="*/ 302149 h 1319662"/>
                    <a:gd name="connsiteX26" fmla="*/ 524786 w 580445"/>
                    <a:gd name="connsiteY26" fmla="*/ 151074 h 1319662"/>
                    <a:gd name="connsiteX27" fmla="*/ 580445 w 580445"/>
                    <a:gd name="connsiteY27" fmla="*/ 0 h 1319662"/>
                    <a:gd name="connsiteX0" fmla="*/ 0 w 580445"/>
                    <a:gd name="connsiteY0" fmla="*/ 7951 h 1319662"/>
                    <a:gd name="connsiteX1" fmla="*/ 111318 w 580445"/>
                    <a:gd name="connsiteY1" fmla="*/ 397565 h 1319662"/>
                    <a:gd name="connsiteX2" fmla="*/ 119270 w 580445"/>
                    <a:gd name="connsiteY2" fmla="*/ 477078 h 1319662"/>
                    <a:gd name="connsiteX3" fmla="*/ 127221 w 580445"/>
                    <a:gd name="connsiteY3" fmla="*/ 636104 h 1319662"/>
                    <a:gd name="connsiteX4" fmla="*/ 127221 w 580445"/>
                    <a:gd name="connsiteY4" fmla="*/ 771276 h 1319662"/>
                    <a:gd name="connsiteX5" fmla="*/ 127221 w 580445"/>
                    <a:gd name="connsiteY5" fmla="*/ 890546 h 1319662"/>
                    <a:gd name="connsiteX6" fmla="*/ 127221 w 580445"/>
                    <a:gd name="connsiteY6" fmla="*/ 938254 h 1319662"/>
                    <a:gd name="connsiteX7" fmla="*/ 111318 w 580445"/>
                    <a:gd name="connsiteY7" fmla="*/ 985961 h 1319662"/>
                    <a:gd name="connsiteX8" fmla="*/ 103367 w 580445"/>
                    <a:gd name="connsiteY8" fmla="*/ 1033669 h 1319662"/>
                    <a:gd name="connsiteX9" fmla="*/ 111318 w 580445"/>
                    <a:gd name="connsiteY9" fmla="*/ 1057523 h 1319662"/>
                    <a:gd name="connsiteX10" fmla="*/ 143124 w 580445"/>
                    <a:gd name="connsiteY10" fmla="*/ 1144987 h 1319662"/>
                    <a:gd name="connsiteX11" fmla="*/ 159026 w 580445"/>
                    <a:gd name="connsiteY11" fmla="*/ 1184743 h 1319662"/>
                    <a:gd name="connsiteX12" fmla="*/ 206734 w 580445"/>
                    <a:gd name="connsiteY12" fmla="*/ 1240403 h 1319662"/>
                    <a:gd name="connsiteX13" fmla="*/ 262394 w 580445"/>
                    <a:gd name="connsiteY13" fmla="*/ 1288111 h 1319662"/>
                    <a:gd name="connsiteX14" fmla="*/ 302150 w 580445"/>
                    <a:gd name="connsiteY14" fmla="*/ 1311965 h 1319662"/>
                    <a:gd name="connsiteX15" fmla="*/ 381663 w 580445"/>
                    <a:gd name="connsiteY15" fmla="*/ 1304014 h 1319662"/>
                    <a:gd name="connsiteX16" fmla="*/ 429371 w 580445"/>
                    <a:gd name="connsiteY16" fmla="*/ 1144987 h 1319662"/>
                    <a:gd name="connsiteX17" fmla="*/ 461176 w 580445"/>
                    <a:gd name="connsiteY17" fmla="*/ 1073426 h 1319662"/>
                    <a:gd name="connsiteX18" fmla="*/ 485030 w 580445"/>
                    <a:gd name="connsiteY18" fmla="*/ 1001864 h 1319662"/>
                    <a:gd name="connsiteX19" fmla="*/ 492981 w 580445"/>
                    <a:gd name="connsiteY19" fmla="*/ 874643 h 1319662"/>
                    <a:gd name="connsiteX20" fmla="*/ 461176 w 580445"/>
                    <a:gd name="connsiteY20" fmla="*/ 715617 h 1319662"/>
                    <a:gd name="connsiteX21" fmla="*/ 461176 w 580445"/>
                    <a:gd name="connsiteY21" fmla="*/ 628153 h 1319662"/>
                    <a:gd name="connsiteX22" fmla="*/ 477078 w 580445"/>
                    <a:gd name="connsiteY22" fmla="*/ 492980 h 1319662"/>
                    <a:gd name="connsiteX23" fmla="*/ 515140 w 580445"/>
                    <a:gd name="connsiteY23" fmla="*/ 426739 h 1319662"/>
                    <a:gd name="connsiteX24" fmla="*/ 525254 w 580445"/>
                    <a:gd name="connsiteY24" fmla="*/ 372396 h 1319662"/>
                    <a:gd name="connsiteX25" fmla="*/ 521162 w 580445"/>
                    <a:gd name="connsiteY25" fmla="*/ 302149 h 1319662"/>
                    <a:gd name="connsiteX26" fmla="*/ 554897 w 580445"/>
                    <a:gd name="connsiteY26" fmla="*/ 151074 h 1319662"/>
                    <a:gd name="connsiteX27" fmla="*/ 580445 w 580445"/>
                    <a:gd name="connsiteY27" fmla="*/ 0 h 1319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80445" h="1319662">
                      <a:moveTo>
                        <a:pt x="0" y="7951"/>
                      </a:moveTo>
                      <a:cubicBezTo>
                        <a:pt x="45720" y="163664"/>
                        <a:pt x="91440" y="319377"/>
                        <a:pt x="111318" y="397565"/>
                      </a:cubicBezTo>
                      <a:cubicBezTo>
                        <a:pt x="131196" y="475753"/>
                        <a:pt x="116620" y="437322"/>
                        <a:pt x="119270" y="477078"/>
                      </a:cubicBezTo>
                      <a:cubicBezTo>
                        <a:pt x="121920" y="516834"/>
                        <a:pt x="125896" y="587071"/>
                        <a:pt x="127221" y="636104"/>
                      </a:cubicBezTo>
                      <a:cubicBezTo>
                        <a:pt x="128546" y="685137"/>
                        <a:pt x="127221" y="771276"/>
                        <a:pt x="127221" y="771276"/>
                      </a:cubicBezTo>
                      <a:lnTo>
                        <a:pt x="127221" y="890546"/>
                      </a:lnTo>
                      <a:cubicBezTo>
                        <a:pt x="127221" y="918376"/>
                        <a:pt x="129871" y="922352"/>
                        <a:pt x="127221" y="938254"/>
                      </a:cubicBezTo>
                      <a:cubicBezTo>
                        <a:pt x="124571" y="954156"/>
                        <a:pt x="115294" y="970059"/>
                        <a:pt x="111318" y="985961"/>
                      </a:cubicBezTo>
                      <a:cubicBezTo>
                        <a:pt x="107342" y="1001863"/>
                        <a:pt x="103367" y="1021742"/>
                        <a:pt x="103367" y="1033669"/>
                      </a:cubicBezTo>
                      <a:cubicBezTo>
                        <a:pt x="103367" y="1045596"/>
                        <a:pt x="104692" y="1038970"/>
                        <a:pt x="111318" y="1057523"/>
                      </a:cubicBezTo>
                      <a:cubicBezTo>
                        <a:pt x="117944" y="1076076"/>
                        <a:pt x="135173" y="1123784"/>
                        <a:pt x="143124" y="1144987"/>
                      </a:cubicBezTo>
                      <a:cubicBezTo>
                        <a:pt x="151075" y="1166190"/>
                        <a:pt x="148424" y="1168840"/>
                        <a:pt x="159026" y="1184743"/>
                      </a:cubicBezTo>
                      <a:cubicBezTo>
                        <a:pt x="169628" y="1200646"/>
                        <a:pt x="189506" y="1223175"/>
                        <a:pt x="206734" y="1240403"/>
                      </a:cubicBezTo>
                      <a:cubicBezTo>
                        <a:pt x="223962" y="1257631"/>
                        <a:pt x="246491" y="1276184"/>
                        <a:pt x="262394" y="1288111"/>
                      </a:cubicBezTo>
                      <a:cubicBezTo>
                        <a:pt x="278297" y="1300038"/>
                        <a:pt x="282272" y="1309315"/>
                        <a:pt x="302150" y="1311965"/>
                      </a:cubicBezTo>
                      <a:cubicBezTo>
                        <a:pt x="322028" y="1314615"/>
                        <a:pt x="360460" y="1331843"/>
                        <a:pt x="381663" y="1304014"/>
                      </a:cubicBezTo>
                      <a:cubicBezTo>
                        <a:pt x="402866" y="1276185"/>
                        <a:pt x="416119" y="1183418"/>
                        <a:pt x="429371" y="1144987"/>
                      </a:cubicBezTo>
                      <a:cubicBezTo>
                        <a:pt x="442623" y="1106556"/>
                        <a:pt x="451899" y="1097280"/>
                        <a:pt x="461176" y="1073426"/>
                      </a:cubicBezTo>
                      <a:cubicBezTo>
                        <a:pt x="470453" y="1049572"/>
                        <a:pt x="479729" y="1034995"/>
                        <a:pt x="485030" y="1001864"/>
                      </a:cubicBezTo>
                      <a:cubicBezTo>
                        <a:pt x="490331" y="968733"/>
                        <a:pt x="496957" y="922351"/>
                        <a:pt x="492981" y="874643"/>
                      </a:cubicBezTo>
                      <a:cubicBezTo>
                        <a:pt x="489005" y="826935"/>
                        <a:pt x="466477" y="756699"/>
                        <a:pt x="461176" y="715617"/>
                      </a:cubicBezTo>
                      <a:cubicBezTo>
                        <a:pt x="455875" y="674535"/>
                        <a:pt x="458526" y="665259"/>
                        <a:pt x="461176" y="628153"/>
                      </a:cubicBezTo>
                      <a:cubicBezTo>
                        <a:pt x="463826" y="591047"/>
                        <a:pt x="468084" y="526549"/>
                        <a:pt x="477078" y="492980"/>
                      </a:cubicBezTo>
                      <a:cubicBezTo>
                        <a:pt x="486072" y="459411"/>
                        <a:pt x="507111" y="446836"/>
                        <a:pt x="515140" y="426739"/>
                      </a:cubicBezTo>
                      <a:cubicBezTo>
                        <a:pt x="523169" y="406642"/>
                        <a:pt x="524250" y="393161"/>
                        <a:pt x="525254" y="372396"/>
                      </a:cubicBezTo>
                      <a:cubicBezTo>
                        <a:pt x="526258" y="351631"/>
                        <a:pt x="516222" y="339036"/>
                        <a:pt x="521162" y="302149"/>
                      </a:cubicBezTo>
                      <a:cubicBezTo>
                        <a:pt x="526102" y="265262"/>
                        <a:pt x="545016" y="201432"/>
                        <a:pt x="554897" y="151074"/>
                      </a:cubicBezTo>
                      <a:cubicBezTo>
                        <a:pt x="564778" y="100716"/>
                        <a:pt x="560566" y="50358"/>
                        <a:pt x="580445" y="0"/>
                      </a:cubicBezTo>
                    </a:path>
                  </a:pathLst>
                </a:custGeom>
                <a:noFill/>
                <a:ln w="9525">
                  <a:solidFill>
                    <a:srgbClr val="FFFF0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9756701" y="2173472"/>
                  <a:ext cx="686276" cy="1311091"/>
                </a:xfrm>
                <a:custGeom>
                  <a:avLst/>
                  <a:gdLst>
                    <a:gd name="connsiteX0" fmla="*/ 0 w 572494"/>
                    <a:gd name="connsiteY0" fmla="*/ 0 h 1312852"/>
                    <a:gd name="connsiteX1" fmla="*/ 39757 w 572494"/>
                    <a:gd name="connsiteY1" fmla="*/ 262393 h 1312852"/>
                    <a:gd name="connsiteX2" fmla="*/ 71562 w 572494"/>
                    <a:gd name="connsiteY2" fmla="*/ 341906 h 1312852"/>
                    <a:gd name="connsiteX3" fmla="*/ 71562 w 572494"/>
                    <a:gd name="connsiteY3" fmla="*/ 437322 h 1312852"/>
                    <a:gd name="connsiteX4" fmla="*/ 87464 w 572494"/>
                    <a:gd name="connsiteY4" fmla="*/ 532738 h 1312852"/>
                    <a:gd name="connsiteX5" fmla="*/ 79513 w 572494"/>
                    <a:gd name="connsiteY5" fmla="*/ 556592 h 1312852"/>
                    <a:gd name="connsiteX6" fmla="*/ 111318 w 572494"/>
                    <a:gd name="connsiteY6" fmla="*/ 620202 h 1312852"/>
                    <a:gd name="connsiteX7" fmla="*/ 135172 w 572494"/>
                    <a:gd name="connsiteY7" fmla="*/ 755374 h 1312852"/>
                    <a:gd name="connsiteX8" fmla="*/ 87464 w 572494"/>
                    <a:gd name="connsiteY8" fmla="*/ 898498 h 1312852"/>
                    <a:gd name="connsiteX9" fmla="*/ 103367 w 572494"/>
                    <a:gd name="connsiteY9" fmla="*/ 1025719 h 1312852"/>
                    <a:gd name="connsiteX10" fmla="*/ 143124 w 572494"/>
                    <a:gd name="connsiteY10" fmla="*/ 1105232 h 1312852"/>
                    <a:gd name="connsiteX11" fmla="*/ 159026 w 572494"/>
                    <a:gd name="connsiteY11" fmla="*/ 1184745 h 1312852"/>
                    <a:gd name="connsiteX12" fmla="*/ 222637 w 572494"/>
                    <a:gd name="connsiteY12" fmla="*/ 1280160 h 1312852"/>
                    <a:gd name="connsiteX13" fmla="*/ 302150 w 572494"/>
                    <a:gd name="connsiteY13" fmla="*/ 1311966 h 1312852"/>
                    <a:gd name="connsiteX14" fmla="*/ 310101 w 572494"/>
                    <a:gd name="connsiteY14" fmla="*/ 1304014 h 1312852"/>
                    <a:gd name="connsiteX15" fmla="*/ 373711 w 572494"/>
                    <a:gd name="connsiteY15" fmla="*/ 1304014 h 1312852"/>
                    <a:gd name="connsiteX16" fmla="*/ 373711 w 572494"/>
                    <a:gd name="connsiteY16" fmla="*/ 1296063 h 1312852"/>
                    <a:gd name="connsiteX17" fmla="*/ 437322 w 572494"/>
                    <a:gd name="connsiteY17" fmla="*/ 1256306 h 1312852"/>
                    <a:gd name="connsiteX18" fmla="*/ 445273 w 572494"/>
                    <a:gd name="connsiteY18" fmla="*/ 1216550 h 1312852"/>
                    <a:gd name="connsiteX19" fmla="*/ 469127 w 572494"/>
                    <a:gd name="connsiteY19" fmla="*/ 1160891 h 1312852"/>
                    <a:gd name="connsiteX20" fmla="*/ 469127 w 572494"/>
                    <a:gd name="connsiteY20" fmla="*/ 1121134 h 1312852"/>
                    <a:gd name="connsiteX21" fmla="*/ 516835 w 572494"/>
                    <a:gd name="connsiteY21" fmla="*/ 1065475 h 1312852"/>
                    <a:gd name="connsiteX22" fmla="*/ 500932 w 572494"/>
                    <a:gd name="connsiteY22" fmla="*/ 954157 h 1312852"/>
                    <a:gd name="connsiteX23" fmla="*/ 485030 w 572494"/>
                    <a:gd name="connsiteY23" fmla="*/ 787179 h 1312852"/>
                    <a:gd name="connsiteX24" fmla="*/ 469127 w 572494"/>
                    <a:gd name="connsiteY24" fmla="*/ 588397 h 1312852"/>
                    <a:gd name="connsiteX25" fmla="*/ 469127 w 572494"/>
                    <a:gd name="connsiteY25" fmla="*/ 477079 h 1312852"/>
                    <a:gd name="connsiteX26" fmla="*/ 461176 w 572494"/>
                    <a:gd name="connsiteY26" fmla="*/ 413468 h 1312852"/>
                    <a:gd name="connsiteX27" fmla="*/ 524786 w 572494"/>
                    <a:gd name="connsiteY27" fmla="*/ 174929 h 1312852"/>
                    <a:gd name="connsiteX28" fmla="*/ 572494 w 572494"/>
                    <a:gd name="connsiteY28" fmla="*/ 0 h 1312852"/>
                    <a:gd name="connsiteX0" fmla="*/ 0 w 572494"/>
                    <a:gd name="connsiteY0" fmla="*/ 0 h 1312852"/>
                    <a:gd name="connsiteX1" fmla="*/ 39757 w 572494"/>
                    <a:gd name="connsiteY1" fmla="*/ 262393 h 1312852"/>
                    <a:gd name="connsiteX2" fmla="*/ 55659 w 572494"/>
                    <a:gd name="connsiteY2" fmla="*/ 341906 h 1312852"/>
                    <a:gd name="connsiteX3" fmla="*/ 71562 w 572494"/>
                    <a:gd name="connsiteY3" fmla="*/ 437322 h 1312852"/>
                    <a:gd name="connsiteX4" fmla="*/ 87464 w 572494"/>
                    <a:gd name="connsiteY4" fmla="*/ 532738 h 1312852"/>
                    <a:gd name="connsiteX5" fmla="*/ 79513 w 572494"/>
                    <a:gd name="connsiteY5" fmla="*/ 556592 h 1312852"/>
                    <a:gd name="connsiteX6" fmla="*/ 111318 w 572494"/>
                    <a:gd name="connsiteY6" fmla="*/ 620202 h 1312852"/>
                    <a:gd name="connsiteX7" fmla="*/ 135172 w 572494"/>
                    <a:gd name="connsiteY7" fmla="*/ 755374 h 1312852"/>
                    <a:gd name="connsiteX8" fmla="*/ 87464 w 572494"/>
                    <a:gd name="connsiteY8" fmla="*/ 898498 h 1312852"/>
                    <a:gd name="connsiteX9" fmla="*/ 103367 w 572494"/>
                    <a:gd name="connsiteY9" fmla="*/ 1025719 h 1312852"/>
                    <a:gd name="connsiteX10" fmla="*/ 143124 w 572494"/>
                    <a:gd name="connsiteY10" fmla="*/ 1105232 h 1312852"/>
                    <a:gd name="connsiteX11" fmla="*/ 159026 w 572494"/>
                    <a:gd name="connsiteY11" fmla="*/ 1184745 h 1312852"/>
                    <a:gd name="connsiteX12" fmla="*/ 222637 w 572494"/>
                    <a:gd name="connsiteY12" fmla="*/ 1280160 h 1312852"/>
                    <a:gd name="connsiteX13" fmla="*/ 302150 w 572494"/>
                    <a:gd name="connsiteY13" fmla="*/ 1311966 h 1312852"/>
                    <a:gd name="connsiteX14" fmla="*/ 310101 w 572494"/>
                    <a:gd name="connsiteY14" fmla="*/ 1304014 h 1312852"/>
                    <a:gd name="connsiteX15" fmla="*/ 373711 w 572494"/>
                    <a:gd name="connsiteY15" fmla="*/ 1304014 h 1312852"/>
                    <a:gd name="connsiteX16" fmla="*/ 373711 w 572494"/>
                    <a:gd name="connsiteY16" fmla="*/ 1296063 h 1312852"/>
                    <a:gd name="connsiteX17" fmla="*/ 437322 w 572494"/>
                    <a:gd name="connsiteY17" fmla="*/ 1256306 h 1312852"/>
                    <a:gd name="connsiteX18" fmla="*/ 445273 w 572494"/>
                    <a:gd name="connsiteY18" fmla="*/ 1216550 h 1312852"/>
                    <a:gd name="connsiteX19" fmla="*/ 469127 w 572494"/>
                    <a:gd name="connsiteY19" fmla="*/ 1160891 h 1312852"/>
                    <a:gd name="connsiteX20" fmla="*/ 469127 w 572494"/>
                    <a:gd name="connsiteY20" fmla="*/ 1121134 h 1312852"/>
                    <a:gd name="connsiteX21" fmla="*/ 516835 w 572494"/>
                    <a:gd name="connsiteY21" fmla="*/ 1065475 h 1312852"/>
                    <a:gd name="connsiteX22" fmla="*/ 500932 w 572494"/>
                    <a:gd name="connsiteY22" fmla="*/ 954157 h 1312852"/>
                    <a:gd name="connsiteX23" fmla="*/ 485030 w 572494"/>
                    <a:gd name="connsiteY23" fmla="*/ 787179 h 1312852"/>
                    <a:gd name="connsiteX24" fmla="*/ 469127 w 572494"/>
                    <a:gd name="connsiteY24" fmla="*/ 588397 h 1312852"/>
                    <a:gd name="connsiteX25" fmla="*/ 469127 w 572494"/>
                    <a:gd name="connsiteY25" fmla="*/ 477079 h 1312852"/>
                    <a:gd name="connsiteX26" fmla="*/ 461176 w 572494"/>
                    <a:gd name="connsiteY26" fmla="*/ 413468 h 1312852"/>
                    <a:gd name="connsiteX27" fmla="*/ 524786 w 572494"/>
                    <a:gd name="connsiteY27" fmla="*/ 174929 h 1312852"/>
                    <a:gd name="connsiteX28" fmla="*/ 572494 w 572494"/>
                    <a:gd name="connsiteY28" fmla="*/ 0 h 1312852"/>
                    <a:gd name="connsiteX0" fmla="*/ 0 w 572494"/>
                    <a:gd name="connsiteY0" fmla="*/ 0 h 1312852"/>
                    <a:gd name="connsiteX1" fmla="*/ 39757 w 572494"/>
                    <a:gd name="connsiteY1" fmla="*/ 262393 h 1312852"/>
                    <a:gd name="connsiteX2" fmla="*/ 55659 w 572494"/>
                    <a:gd name="connsiteY2" fmla="*/ 341906 h 1312852"/>
                    <a:gd name="connsiteX3" fmla="*/ 71562 w 572494"/>
                    <a:gd name="connsiteY3" fmla="*/ 437322 h 1312852"/>
                    <a:gd name="connsiteX4" fmla="*/ 87464 w 572494"/>
                    <a:gd name="connsiteY4" fmla="*/ 532738 h 1312852"/>
                    <a:gd name="connsiteX5" fmla="*/ 95416 w 572494"/>
                    <a:gd name="connsiteY5" fmla="*/ 556592 h 1312852"/>
                    <a:gd name="connsiteX6" fmla="*/ 111318 w 572494"/>
                    <a:gd name="connsiteY6" fmla="*/ 620202 h 1312852"/>
                    <a:gd name="connsiteX7" fmla="*/ 135172 w 572494"/>
                    <a:gd name="connsiteY7" fmla="*/ 755374 h 1312852"/>
                    <a:gd name="connsiteX8" fmla="*/ 87464 w 572494"/>
                    <a:gd name="connsiteY8" fmla="*/ 898498 h 1312852"/>
                    <a:gd name="connsiteX9" fmla="*/ 103367 w 572494"/>
                    <a:gd name="connsiteY9" fmla="*/ 1025719 h 1312852"/>
                    <a:gd name="connsiteX10" fmla="*/ 143124 w 572494"/>
                    <a:gd name="connsiteY10" fmla="*/ 1105232 h 1312852"/>
                    <a:gd name="connsiteX11" fmla="*/ 159026 w 572494"/>
                    <a:gd name="connsiteY11" fmla="*/ 1184745 h 1312852"/>
                    <a:gd name="connsiteX12" fmla="*/ 222637 w 572494"/>
                    <a:gd name="connsiteY12" fmla="*/ 1280160 h 1312852"/>
                    <a:gd name="connsiteX13" fmla="*/ 302150 w 572494"/>
                    <a:gd name="connsiteY13" fmla="*/ 1311966 h 1312852"/>
                    <a:gd name="connsiteX14" fmla="*/ 310101 w 572494"/>
                    <a:gd name="connsiteY14" fmla="*/ 1304014 h 1312852"/>
                    <a:gd name="connsiteX15" fmla="*/ 373711 w 572494"/>
                    <a:gd name="connsiteY15" fmla="*/ 1304014 h 1312852"/>
                    <a:gd name="connsiteX16" fmla="*/ 373711 w 572494"/>
                    <a:gd name="connsiteY16" fmla="*/ 1296063 h 1312852"/>
                    <a:gd name="connsiteX17" fmla="*/ 437322 w 572494"/>
                    <a:gd name="connsiteY17" fmla="*/ 1256306 h 1312852"/>
                    <a:gd name="connsiteX18" fmla="*/ 445273 w 572494"/>
                    <a:gd name="connsiteY18" fmla="*/ 1216550 h 1312852"/>
                    <a:gd name="connsiteX19" fmla="*/ 469127 w 572494"/>
                    <a:gd name="connsiteY19" fmla="*/ 1160891 h 1312852"/>
                    <a:gd name="connsiteX20" fmla="*/ 469127 w 572494"/>
                    <a:gd name="connsiteY20" fmla="*/ 1121134 h 1312852"/>
                    <a:gd name="connsiteX21" fmla="*/ 516835 w 572494"/>
                    <a:gd name="connsiteY21" fmla="*/ 1065475 h 1312852"/>
                    <a:gd name="connsiteX22" fmla="*/ 500932 w 572494"/>
                    <a:gd name="connsiteY22" fmla="*/ 954157 h 1312852"/>
                    <a:gd name="connsiteX23" fmla="*/ 485030 w 572494"/>
                    <a:gd name="connsiteY23" fmla="*/ 787179 h 1312852"/>
                    <a:gd name="connsiteX24" fmla="*/ 469127 w 572494"/>
                    <a:gd name="connsiteY24" fmla="*/ 588397 h 1312852"/>
                    <a:gd name="connsiteX25" fmla="*/ 469127 w 572494"/>
                    <a:gd name="connsiteY25" fmla="*/ 477079 h 1312852"/>
                    <a:gd name="connsiteX26" fmla="*/ 461176 w 572494"/>
                    <a:gd name="connsiteY26" fmla="*/ 413468 h 1312852"/>
                    <a:gd name="connsiteX27" fmla="*/ 524786 w 572494"/>
                    <a:gd name="connsiteY27" fmla="*/ 174929 h 1312852"/>
                    <a:gd name="connsiteX28" fmla="*/ 572494 w 572494"/>
                    <a:gd name="connsiteY28" fmla="*/ 0 h 1312852"/>
                    <a:gd name="connsiteX0" fmla="*/ 0 w 548640"/>
                    <a:gd name="connsiteY0" fmla="*/ 0 h 1312852"/>
                    <a:gd name="connsiteX1" fmla="*/ 39757 w 548640"/>
                    <a:gd name="connsiteY1" fmla="*/ 262393 h 1312852"/>
                    <a:gd name="connsiteX2" fmla="*/ 55659 w 548640"/>
                    <a:gd name="connsiteY2" fmla="*/ 341906 h 1312852"/>
                    <a:gd name="connsiteX3" fmla="*/ 71562 w 548640"/>
                    <a:gd name="connsiteY3" fmla="*/ 437322 h 1312852"/>
                    <a:gd name="connsiteX4" fmla="*/ 87464 w 548640"/>
                    <a:gd name="connsiteY4" fmla="*/ 532738 h 1312852"/>
                    <a:gd name="connsiteX5" fmla="*/ 95416 w 548640"/>
                    <a:gd name="connsiteY5" fmla="*/ 556592 h 1312852"/>
                    <a:gd name="connsiteX6" fmla="*/ 111318 w 548640"/>
                    <a:gd name="connsiteY6" fmla="*/ 620202 h 1312852"/>
                    <a:gd name="connsiteX7" fmla="*/ 135172 w 548640"/>
                    <a:gd name="connsiteY7" fmla="*/ 755374 h 1312852"/>
                    <a:gd name="connsiteX8" fmla="*/ 87464 w 548640"/>
                    <a:gd name="connsiteY8" fmla="*/ 898498 h 1312852"/>
                    <a:gd name="connsiteX9" fmla="*/ 103367 w 548640"/>
                    <a:gd name="connsiteY9" fmla="*/ 1025719 h 1312852"/>
                    <a:gd name="connsiteX10" fmla="*/ 143124 w 548640"/>
                    <a:gd name="connsiteY10" fmla="*/ 1105232 h 1312852"/>
                    <a:gd name="connsiteX11" fmla="*/ 159026 w 548640"/>
                    <a:gd name="connsiteY11" fmla="*/ 1184745 h 1312852"/>
                    <a:gd name="connsiteX12" fmla="*/ 222637 w 548640"/>
                    <a:gd name="connsiteY12" fmla="*/ 1280160 h 1312852"/>
                    <a:gd name="connsiteX13" fmla="*/ 302150 w 548640"/>
                    <a:gd name="connsiteY13" fmla="*/ 1311966 h 1312852"/>
                    <a:gd name="connsiteX14" fmla="*/ 310101 w 548640"/>
                    <a:gd name="connsiteY14" fmla="*/ 1304014 h 1312852"/>
                    <a:gd name="connsiteX15" fmla="*/ 373711 w 548640"/>
                    <a:gd name="connsiteY15" fmla="*/ 1304014 h 1312852"/>
                    <a:gd name="connsiteX16" fmla="*/ 373711 w 548640"/>
                    <a:gd name="connsiteY16" fmla="*/ 1296063 h 1312852"/>
                    <a:gd name="connsiteX17" fmla="*/ 437322 w 548640"/>
                    <a:gd name="connsiteY17" fmla="*/ 1256306 h 1312852"/>
                    <a:gd name="connsiteX18" fmla="*/ 445273 w 548640"/>
                    <a:gd name="connsiteY18" fmla="*/ 1216550 h 1312852"/>
                    <a:gd name="connsiteX19" fmla="*/ 469127 w 548640"/>
                    <a:gd name="connsiteY19" fmla="*/ 1160891 h 1312852"/>
                    <a:gd name="connsiteX20" fmla="*/ 469127 w 548640"/>
                    <a:gd name="connsiteY20" fmla="*/ 1121134 h 1312852"/>
                    <a:gd name="connsiteX21" fmla="*/ 516835 w 548640"/>
                    <a:gd name="connsiteY21" fmla="*/ 1065475 h 1312852"/>
                    <a:gd name="connsiteX22" fmla="*/ 500932 w 548640"/>
                    <a:gd name="connsiteY22" fmla="*/ 954157 h 1312852"/>
                    <a:gd name="connsiteX23" fmla="*/ 485030 w 548640"/>
                    <a:gd name="connsiteY23" fmla="*/ 787179 h 1312852"/>
                    <a:gd name="connsiteX24" fmla="*/ 469127 w 548640"/>
                    <a:gd name="connsiteY24" fmla="*/ 588397 h 1312852"/>
                    <a:gd name="connsiteX25" fmla="*/ 469127 w 548640"/>
                    <a:gd name="connsiteY25" fmla="*/ 477079 h 1312852"/>
                    <a:gd name="connsiteX26" fmla="*/ 461176 w 548640"/>
                    <a:gd name="connsiteY26" fmla="*/ 413468 h 1312852"/>
                    <a:gd name="connsiteX27" fmla="*/ 524786 w 548640"/>
                    <a:gd name="connsiteY27" fmla="*/ 174929 h 1312852"/>
                    <a:gd name="connsiteX28" fmla="*/ 548640 w 548640"/>
                    <a:gd name="connsiteY28" fmla="*/ 0 h 1312852"/>
                    <a:gd name="connsiteX0" fmla="*/ 0 w 548640"/>
                    <a:gd name="connsiteY0" fmla="*/ 0 h 1312852"/>
                    <a:gd name="connsiteX1" fmla="*/ 39757 w 548640"/>
                    <a:gd name="connsiteY1" fmla="*/ 262393 h 1312852"/>
                    <a:gd name="connsiteX2" fmla="*/ 55659 w 548640"/>
                    <a:gd name="connsiteY2" fmla="*/ 341906 h 1312852"/>
                    <a:gd name="connsiteX3" fmla="*/ 71562 w 548640"/>
                    <a:gd name="connsiteY3" fmla="*/ 437322 h 1312852"/>
                    <a:gd name="connsiteX4" fmla="*/ 87464 w 548640"/>
                    <a:gd name="connsiteY4" fmla="*/ 532738 h 1312852"/>
                    <a:gd name="connsiteX5" fmla="*/ 95416 w 548640"/>
                    <a:gd name="connsiteY5" fmla="*/ 556592 h 1312852"/>
                    <a:gd name="connsiteX6" fmla="*/ 111318 w 548640"/>
                    <a:gd name="connsiteY6" fmla="*/ 620202 h 1312852"/>
                    <a:gd name="connsiteX7" fmla="*/ 135172 w 548640"/>
                    <a:gd name="connsiteY7" fmla="*/ 755374 h 1312852"/>
                    <a:gd name="connsiteX8" fmla="*/ 87464 w 548640"/>
                    <a:gd name="connsiteY8" fmla="*/ 898498 h 1312852"/>
                    <a:gd name="connsiteX9" fmla="*/ 103367 w 548640"/>
                    <a:gd name="connsiteY9" fmla="*/ 1025719 h 1312852"/>
                    <a:gd name="connsiteX10" fmla="*/ 143124 w 548640"/>
                    <a:gd name="connsiteY10" fmla="*/ 1105232 h 1312852"/>
                    <a:gd name="connsiteX11" fmla="*/ 159026 w 548640"/>
                    <a:gd name="connsiteY11" fmla="*/ 1184745 h 1312852"/>
                    <a:gd name="connsiteX12" fmla="*/ 222637 w 548640"/>
                    <a:gd name="connsiteY12" fmla="*/ 1280160 h 1312852"/>
                    <a:gd name="connsiteX13" fmla="*/ 302150 w 548640"/>
                    <a:gd name="connsiteY13" fmla="*/ 1311966 h 1312852"/>
                    <a:gd name="connsiteX14" fmla="*/ 310101 w 548640"/>
                    <a:gd name="connsiteY14" fmla="*/ 1304014 h 1312852"/>
                    <a:gd name="connsiteX15" fmla="*/ 373711 w 548640"/>
                    <a:gd name="connsiteY15" fmla="*/ 1304014 h 1312852"/>
                    <a:gd name="connsiteX16" fmla="*/ 373711 w 548640"/>
                    <a:gd name="connsiteY16" fmla="*/ 1296063 h 1312852"/>
                    <a:gd name="connsiteX17" fmla="*/ 437322 w 548640"/>
                    <a:gd name="connsiteY17" fmla="*/ 1256306 h 1312852"/>
                    <a:gd name="connsiteX18" fmla="*/ 445273 w 548640"/>
                    <a:gd name="connsiteY18" fmla="*/ 1216550 h 1312852"/>
                    <a:gd name="connsiteX19" fmla="*/ 469127 w 548640"/>
                    <a:gd name="connsiteY19" fmla="*/ 1160891 h 1312852"/>
                    <a:gd name="connsiteX20" fmla="*/ 469127 w 548640"/>
                    <a:gd name="connsiteY20" fmla="*/ 1121134 h 1312852"/>
                    <a:gd name="connsiteX21" fmla="*/ 516835 w 548640"/>
                    <a:gd name="connsiteY21" fmla="*/ 1065475 h 1312852"/>
                    <a:gd name="connsiteX22" fmla="*/ 500932 w 548640"/>
                    <a:gd name="connsiteY22" fmla="*/ 954157 h 1312852"/>
                    <a:gd name="connsiteX23" fmla="*/ 485030 w 548640"/>
                    <a:gd name="connsiteY23" fmla="*/ 787179 h 1312852"/>
                    <a:gd name="connsiteX24" fmla="*/ 469127 w 548640"/>
                    <a:gd name="connsiteY24" fmla="*/ 588397 h 1312852"/>
                    <a:gd name="connsiteX25" fmla="*/ 469127 w 548640"/>
                    <a:gd name="connsiteY25" fmla="*/ 477079 h 1312852"/>
                    <a:gd name="connsiteX26" fmla="*/ 461176 w 548640"/>
                    <a:gd name="connsiteY26" fmla="*/ 413468 h 1312852"/>
                    <a:gd name="connsiteX27" fmla="*/ 516834 w 548640"/>
                    <a:gd name="connsiteY27" fmla="*/ 174929 h 1312852"/>
                    <a:gd name="connsiteX28" fmla="*/ 548640 w 548640"/>
                    <a:gd name="connsiteY28" fmla="*/ 0 h 1312852"/>
                    <a:gd name="connsiteX0" fmla="*/ 0 w 548640"/>
                    <a:gd name="connsiteY0" fmla="*/ 0 h 1312852"/>
                    <a:gd name="connsiteX1" fmla="*/ 39757 w 548640"/>
                    <a:gd name="connsiteY1" fmla="*/ 262393 h 1312852"/>
                    <a:gd name="connsiteX2" fmla="*/ 55659 w 548640"/>
                    <a:gd name="connsiteY2" fmla="*/ 341906 h 1312852"/>
                    <a:gd name="connsiteX3" fmla="*/ 32409 w 548640"/>
                    <a:gd name="connsiteY3" fmla="*/ 437322 h 1312852"/>
                    <a:gd name="connsiteX4" fmla="*/ 87464 w 548640"/>
                    <a:gd name="connsiteY4" fmla="*/ 532738 h 1312852"/>
                    <a:gd name="connsiteX5" fmla="*/ 95416 w 548640"/>
                    <a:gd name="connsiteY5" fmla="*/ 556592 h 1312852"/>
                    <a:gd name="connsiteX6" fmla="*/ 111318 w 548640"/>
                    <a:gd name="connsiteY6" fmla="*/ 620202 h 1312852"/>
                    <a:gd name="connsiteX7" fmla="*/ 135172 w 548640"/>
                    <a:gd name="connsiteY7" fmla="*/ 755374 h 1312852"/>
                    <a:gd name="connsiteX8" fmla="*/ 87464 w 548640"/>
                    <a:gd name="connsiteY8" fmla="*/ 898498 h 1312852"/>
                    <a:gd name="connsiteX9" fmla="*/ 103367 w 548640"/>
                    <a:gd name="connsiteY9" fmla="*/ 1025719 h 1312852"/>
                    <a:gd name="connsiteX10" fmla="*/ 143124 w 548640"/>
                    <a:gd name="connsiteY10" fmla="*/ 1105232 h 1312852"/>
                    <a:gd name="connsiteX11" fmla="*/ 159026 w 548640"/>
                    <a:gd name="connsiteY11" fmla="*/ 1184745 h 1312852"/>
                    <a:gd name="connsiteX12" fmla="*/ 222637 w 548640"/>
                    <a:gd name="connsiteY12" fmla="*/ 1280160 h 1312852"/>
                    <a:gd name="connsiteX13" fmla="*/ 302150 w 548640"/>
                    <a:gd name="connsiteY13" fmla="*/ 1311966 h 1312852"/>
                    <a:gd name="connsiteX14" fmla="*/ 310101 w 548640"/>
                    <a:gd name="connsiteY14" fmla="*/ 1304014 h 1312852"/>
                    <a:gd name="connsiteX15" fmla="*/ 373711 w 548640"/>
                    <a:gd name="connsiteY15" fmla="*/ 1304014 h 1312852"/>
                    <a:gd name="connsiteX16" fmla="*/ 373711 w 548640"/>
                    <a:gd name="connsiteY16" fmla="*/ 1296063 h 1312852"/>
                    <a:gd name="connsiteX17" fmla="*/ 437322 w 548640"/>
                    <a:gd name="connsiteY17" fmla="*/ 1256306 h 1312852"/>
                    <a:gd name="connsiteX18" fmla="*/ 445273 w 548640"/>
                    <a:gd name="connsiteY18" fmla="*/ 1216550 h 1312852"/>
                    <a:gd name="connsiteX19" fmla="*/ 469127 w 548640"/>
                    <a:gd name="connsiteY19" fmla="*/ 1160891 h 1312852"/>
                    <a:gd name="connsiteX20" fmla="*/ 469127 w 548640"/>
                    <a:gd name="connsiteY20" fmla="*/ 1121134 h 1312852"/>
                    <a:gd name="connsiteX21" fmla="*/ 516835 w 548640"/>
                    <a:gd name="connsiteY21" fmla="*/ 1065475 h 1312852"/>
                    <a:gd name="connsiteX22" fmla="*/ 500932 w 548640"/>
                    <a:gd name="connsiteY22" fmla="*/ 954157 h 1312852"/>
                    <a:gd name="connsiteX23" fmla="*/ 485030 w 548640"/>
                    <a:gd name="connsiteY23" fmla="*/ 787179 h 1312852"/>
                    <a:gd name="connsiteX24" fmla="*/ 469127 w 548640"/>
                    <a:gd name="connsiteY24" fmla="*/ 588397 h 1312852"/>
                    <a:gd name="connsiteX25" fmla="*/ 469127 w 548640"/>
                    <a:gd name="connsiteY25" fmla="*/ 477079 h 1312852"/>
                    <a:gd name="connsiteX26" fmla="*/ 461176 w 548640"/>
                    <a:gd name="connsiteY26" fmla="*/ 413468 h 1312852"/>
                    <a:gd name="connsiteX27" fmla="*/ 516834 w 548640"/>
                    <a:gd name="connsiteY27" fmla="*/ 174929 h 1312852"/>
                    <a:gd name="connsiteX28" fmla="*/ 548640 w 548640"/>
                    <a:gd name="connsiteY28" fmla="*/ 0 h 1312852"/>
                    <a:gd name="connsiteX0" fmla="*/ 9635 w 558275"/>
                    <a:gd name="connsiteY0" fmla="*/ 0 h 1312852"/>
                    <a:gd name="connsiteX1" fmla="*/ 49392 w 558275"/>
                    <a:gd name="connsiteY1" fmla="*/ 262393 h 1312852"/>
                    <a:gd name="connsiteX2" fmla="*/ 40 w 558275"/>
                    <a:gd name="connsiteY2" fmla="*/ 341906 h 1312852"/>
                    <a:gd name="connsiteX3" fmla="*/ 42044 w 558275"/>
                    <a:gd name="connsiteY3" fmla="*/ 437322 h 1312852"/>
                    <a:gd name="connsiteX4" fmla="*/ 97099 w 558275"/>
                    <a:gd name="connsiteY4" fmla="*/ 532738 h 1312852"/>
                    <a:gd name="connsiteX5" fmla="*/ 105051 w 558275"/>
                    <a:gd name="connsiteY5" fmla="*/ 556592 h 1312852"/>
                    <a:gd name="connsiteX6" fmla="*/ 120953 w 558275"/>
                    <a:gd name="connsiteY6" fmla="*/ 620202 h 1312852"/>
                    <a:gd name="connsiteX7" fmla="*/ 144807 w 558275"/>
                    <a:gd name="connsiteY7" fmla="*/ 755374 h 1312852"/>
                    <a:gd name="connsiteX8" fmla="*/ 97099 w 558275"/>
                    <a:gd name="connsiteY8" fmla="*/ 898498 h 1312852"/>
                    <a:gd name="connsiteX9" fmla="*/ 113002 w 558275"/>
                    <a:gd name="connsiteY9" fmla="*/ 1025719 h 1312852"/>
                    <a:gd name="connsiteX10" fmla="*/ 152759 w 558275"/>
                    <a:gd name="connsiteY10" fmla="*/ 1105232 h 1312852"/>
                    <a:gd name="connsiteX11" fmla="*/ 168661 w 558275"/>
                    <a:gd name="connsiteY11" fmla="*/ 1184745 h 1312852"/>
                    <a:gd name="connsiteX12" fmla="*/ 232272 w 558275"/>
                    <a:gd name="connsiteY12" fmla="*/ 1280160 h 1312852"/>
                    <a:gd name="connsiteX13" fmla="*/ 311785 w 558275"/>
                    <a:gd name="connsiteY13" fmla="*/ 1311966 h 1312852"/>
                    <a:gd name="connsiteX14" fmla="*/ 319736 w 558275"/>
                    <a:gd name="connsiteY14" fmla="*/ 1304014 h 1312852"/>
                    <a:gd name="connsiteX15" fmla="*/ 383346 w 558275"/>
                    <a:gd name="connsiteY15" fmla="*/ 1304014 h 1312852"/>
                    <a:gd name="connsiteX16" fmla="*/ 383346 w 558275"/>
                    <a:gd name="connsiteY16" fmla="*/ 1296063 h 1312852"/>
                    <a:gd name="connsiteX17" fmla="*/ 446957 w 558275"/>
                    <a:gd name="connsiteY17" fmla="*/ 1256306 h 1312852"/>
                    <a:gd name="connsiteX18" fmla="*/ 454908 w 558275"/>
                    <a:gd name="connsiteY18" fmla="*/ 1216550 h 1312852"/>
                    <a:gd name="connsiteX19" fmla="*/ 478762 w 558275"/>
                    <a:gd name="connsiteY19" fmla="*/ 1160891 h 1312852"/>
                    <a:gd name="connsiteX20" fmla="*/ 478762 w 558275"/>
                    <a:gd name="connsiteY20" fmla="*/ 1121134 h 1312852"/>
                    <a:gd name="connsiteX21" fmla="*/ 526470 w 558275"/>
                    <a:gd name="connsiteY21" fmla="*/ 1065475 h 1312852"/>
                    <a:gd name="connsiteX22" fmla="*/ 510567 w 558275"/>
                    <a:gd name="connsiteY22" fmla="*/ 954157 h 1312852"/>
                    <a:gd name="connsiteX23" fmla="*/ 494665 w 558275"/>
                    <a:gd name="connsiteY23" fmla="*/ 787179 h 1312852"/>
                    <a:gd name="connsiteX24" fmla="*/ 478762 w 558275"/>
                    <a:gd name="connsiteY24" fmla="*/ 588397 h 1312852"/>
                    <a:gd name="connsiteX25" fmla="*/ 478762 w 558275"/>
                    <a:gd name="connsiteY25" fmla="*/ 477079 h 1312852"/>
                    <a:gd name="connsiteX26" fmla="*/ 470811 w 558275"/>
                    <a:gd name="connsiteY26" fmla="*/ 413468 h 1312852"/>
                    <a:gd name="connsiteX27" fmla="*/ 526469 w 558275"/>
                    <a:gd name="connsiteY27" fmla="*/ 174929 h 1312852"/>
                    <a:gd name="connsiteX28" fmla="*/ 558275 w 558275"/>
                    <a:gd name="connsiteY28" fmla="*/ 0 h 1312852"/>
                    <a:gd name="connsiteX0" fmla="*/ 45148 w 593788"/>
                    <a:gd name="connsiteY0" fmla="*/ 0 h 1312852"/>
                    <a:gd name="connsiteX1" fmla="*/ 75 w 593788"/>
                    <a:gd name="connsiteY1" fmla="*/ 262393 h 1312852"/>
                    <a:gd name="connsiteX2" fmla="*/ 35553 w 593788"/>
                    <a:gd name="connsiteY2" fmla="*/ 341906 h 1312852"/>
                    <a:gd name="connsiteX3" fmla="*/ 77557 w 593788"/>
                    <a:gd name="connsiteY3" fmla="*/ 437322 h 1312852"/>
                    <a:gd name="connsiteX4" fmla="*/ 132612 w 593788"/>
                    <a:gd name="connsiteY4" fmla="*/ 532738 h 1312852"/>
                    <a:gd name="connsiteX5" fmla="*/ 140564 w 593788"/>
                    <a:gd name="connsiteY5" fmla="*/ 556592 h 1312852"/>
                    <a:gd name="connsiteX6" fmla="*/ 156466 w 593788"/>
                    <a:gd name="connsiteY6" fmla="*/ 620202 h 1312852"/>
                    <a:gd name="connsiteX7" fmla="*/ 180320 w 593788"/>
                    <a:gd name="connsiteY7" fmla="*/ 755374 h 1312852"/>
                    <a:gd name="connsiteX8" fmla="*/ 132612 w 593788"/>
                    <a:gd name="connsiteY8" fmla="*/ 898498 h 1312852"/>
                    <a:gd name="connsiteX9" fmla="*/ 148515 w 593788"/>
                    <a:gd name="connsiteY9" fmla="*/ 1025719 h 1312852"/>
                    <a:gd name="connsiteX10" fmla="*/ 188272 w 593788"/>
                    <a:gd name="connsiteY10" fmla="*/ 1105232 h 1312852"/>
                    <a:gd name="connsiteX11" fmla="*/ 204174 w 593788"/>
                    <a:gd name="connsiteY11" fmla="*/ 1184745 h 1312852"/>
                    <a:gd name="connsiteX12" fmla="*/ 267785 w 593788"/>
                    <a:gd name="connsiteY12" fmla="*/ 1280160 h 1312852"/>
                    <a:gd name="connsiteX13" fmla="*/ 347298 w 593788"/>
                    <a:gd name="connsiteY13" fmla="*/ 1311966 h 1312852"/>
                    <a:gd name="connsiteX14" fmla="*/ 355249 w 593788"/>
                    <a:gd name="connsiteY14" fmla="*/ 1304014 h 1312852"/>
                    <a:gd name="connsiteX15" fmla="*/ 418859 w 593788"/>
                    <a:gd name="connsiteY15" fmla="*/ 1304014 h 1312852"/>
                    <a:gd name="connsiteX16" fmla="*/ 418859 w 593788"/>
                    <a:gd name="connsiteY16" fmla="*/ 1296063 h 1312852"/>
                    <a:gd name="connsiteX17" fmla="*/ 482470 w 593788"/>
                    <a:gd name="connsiteY17" fmla="*/ 1256306 h 1312852"/>
                    <a:gd name="connsiteX18" fmla="*/ 490421 w 593788"/>
                    <a:gd name="connsiteY18" fmla="*/ 1216550 h 1312852"/>
                    <a:gd name="connsiteX19" fmla="*/ 514275 w 593788"/>
                    <a:gd name="connsiteY19" fmla="*/ 1160891 h 1312852"/>
                    <a:gd name="connsiteX20" fmla="*/ 514275 w 593788"/>
                    <a:gd name="connsiteY20" fmla="*/ 1121134 h 1312852"/>
                    <a:gd name="connsiteX21" fmla="*/ 561983 w 593788"/>
                    <a:gd name="connsiteY21" fmla="*/ 1065475 h 1312852"/>
                    <a:gd name="connsiteX22" fmla="*/ 546080 w 593788"/>
                    <a:gd name="connsiteY22" fmla="*/ 954157 h 1312852"/>
                    <a:gd name="connsiteX23" fmla="*/ 530178 w 593788"/>
                    <a:gd name="connsiteY23" fmla="*/ 787179 h 1312852"/>
                    <a:gd name="connsiteX24" fmla="*/ 514275 w 593788"/>
                    <a:gd name="connsiteY24" fmla="*/ 588397 h 1312852"/>
                    <a:gd name="connsiteX25" fmla="*/ 514275 w 593788"/>
                    <a:gd name="connsiteY25" fmla="*/ 477079 h 1312852"/>
                    <a:gd name="connsiteX26" fmla="*/ 506324 w 593788"/>
                    <a:gd name="connsiteY26" fmla="*/ 413468 h 1312852"/>
                    <a:gd name="connsiteX27" fmla="*/ 561982 w 593788"/>
                    <a:gd name="connsiteY27" fmla="*/ 174929 h 1312852"/>
                    <a:gd name="connsiteX28" fmla="*/ 593788 w 593788"/>
                    <a:gd name="connsiteY28" fmla="*/ 0 h 1312852"/>
                    <a:gd name="connsiteX0" fmla="*/ 75 w 593788"/>
                    <a:gd name="connsiteY0" fmla="*/ 262393 h 1312852"/>
                    <a:gd name="connsiteX1" fmla="*/ 35553 w 593788"/>
                    <a:gd name="connsiteY1" fmla="*/ 341906 h 1312852"/>
                    <a:gd name="connsiteX2" fmla="*/ 77557 w 593788"/>
                    <a:gd name="connsiteY2" fmla="*/ 437322 h 1312852"/>
                    <a:gd name="connsiteX3" fmla="*/ 132612 w 593788"/>
                    <a:gd name="connsiteY3" fmla="*/ 532738 h 1312852"/>
                    <a:gd name="connsiteX4" fmla="*/ 140564 w 593788"/>
                    <a:gd name="connsiteY4" fmla="*/ 556592 h 1312852"/>
                    <a:gd name="connsiteX5" fmla="*/ 156466 w 593788"/>
                    <a:gd name="connsiteY5" fmla="*/ 620202 h 1312852"/>
                    <a:gd name="connsiteX6" fmla="*/ 180320 w 593788"/>
                    <a:gd name="connsiteY6" fmla="*/ 755374 h 1312852"/>
                    <a:gd name="connsiteX7" fmla="*/ 132612 w 593788"/>
                    <a:gd name="connsiteY7" fmla="*/ 898498 h 1312852"/>
                    <a:gd name="connsiteX8" fmla="*/ 148515 w 593788"/>
                    <a:gd name="connsiteY8" fmla="*/ 1025719 h 1312852"/>
                    <a:gd name="connsiteX9" fmla="*/ 188272 w 593788"/>
                    <a:gd name="connsiteY9" fmla="*/ 1105232 h 1312852"/>
                    <a:gd name="connsiteX10" fmla="*/ 204174 w 593788"/>
                    <a:gd name="connsiteY10" fmla="*/ 1184745 h 1312852"/>
                    <a:gd name="connsiteX11" fmla="*/ 267785 w 593788"/>
                    <a:gd name="connsiteY11" fmla="*/ 1280160 h 1312852"/>
                    <a:gd name="connsiteX12" fmla="*/ 347298 w 593788"/>
                    <a:gd name="connsiteY12" fmla="*/ 1311966 h 1312852"/>
                    <a:gd name="connsiteX13" fmla="*/ 355249 w 593788"/>
                    <a:gd name="connsiteY13" fmla="*/ 1304014 h 1312852"/>
                    <a:gd name="connsiteX14" fmla="*/ 418859 w 593788"/>
                    <a:gd name="connsiteY14" fmla="*/ 1304014 h 1312852"/>
                    <a:gd name="connsiteX15" fmla="*/ 418859 w 593788"/>
                    <a:gd name="connsiteY15" fmla="*/ 1296063 h 1312852"/>
                    <a:gd name="connsiteX16" fmla="*/ 482470 w 593788"/>
                    <a:gd name="connsiteY16" fmla="*/ 1256306 h 1312852"/>
                    <a:gd name="connsiteX17" fmla="*/ 490421 w 593788"/>
                    <a:gd name="connsiteY17" fmla="*/ 1216550 h 1312852"/>
                    <a:gd name="connsiteX18" fmla="*/ 514275 w 593788"/>
                    <a:gd name="connsiteY18" fmla="*/ 1160891 h 1312852"/>
                    <a:gd name="connsiteX19" fmla="*/ 514275 w 593788"/>
                    <a:gd name="connsiteY19" fmla="*/ 1121134 h 1312852"/>
                    <a:gd name="connsiteX20" fmla="*/ 561983 w 593788"/>
                    <a:gd name="connsiteY20" fmla="*/ 1065475 h 1312852"/>
                    <a:gd name="connsiteX21" fmla="*/ 546080 w 593788"/>
                    <a:gd name="connsiteY21" fmla="*/ 954157 h 1312852"/>
                    <a:gd name="connsiteX22" fmla="*/ 530178 w 593788"/>
                    <a:gd name="connsiteY22" fmla="*/ 787179 h 1312852"/>
                    <a:gd name="connsiteX23" fmla="*/ 514275 w 593788"/>
                    <a:gd name="connsiteY23" fmla="*/ 588397 h 1312852"/>
                    <a:gd name="connsiteX24" fmla="*/ 514275 w 593788"/>
                    <a:gd name="connsiteY24" fmla="*/ 477079 h 1312852"/>
                    <a:gd name="connsiteX25" fmla="*/ 506324 w 593788"/>
                    <a:gd name="connsiteY25" fmla="*/ 413468 h 1312852"/>
                    <a:gd name="connsiteX26" fmla="*/ 561982 w 593788"/>
                    <a:gd name="connsiteY26" fmla="*/ 174929 h 1312852"/>
                    <a:gd name="connsiteX27" fmla="*/ 593788 w 593788"/>
                    <a:gd name="connsiteY27" fmla="*/ 0 h 1312852"/>
                    <a:gd name="connsiteX0" fmla="*/ 75 w 563049"/>
                    <a:gd name="connsiteY0" fmla="*/ 87464 h 1137923"/>
                    <a:gd name="connsiteX1" fmla="*/ 35553 w 563049"/>
                    <a:gd name="connsiteY1" fmla="*/ 166977 h 1137923"/>
                    <a:gd name="connsiteX2" fmla="*/ 77557 w 563049"/>
                    <a:gd name="connsiteY2" fmla="*/ 262393 h 1137923"/>
                    <a:gd name="connsiteX3" fmla="*/ 132612 w 563049"/>
                    <a:gd name="connsiteY3" fmla="*/ 357809 h 1137923"/>
                    <a:gd name="connsiteX4" fmla="*/ 140564 w 563049"/>
                    <a:gd name="connsiteY4" fmla="*/ 381663 h 1137923"/>
                    <a:gd name="connsiteX5" fmla="*/ 156466 w 563049"/>
                    <a:gd name="connsiteY5" fmla="*/ 445273 h 1137923"/>
                    <a:gd name="connsiteX6" fmla="*/ 180320 w 563049"/>
                    <a:gd name="connsiteY6" fmla="*/ 580445 h 1137923"/>
                    <a:gd name="connsiteX7" fmla="*/ 132612 w 563049"/>
                    <a:gd name="connsiteY7" fmla="*/ 723569 h 1137923"/>
                    <a:gd name="connsiteX8" fmla="*/ 148515 w 563049"/>
                    <a:gd name="connsiteY8" fmla="*/ 850790 h 1137923"/>
                    <a:gd name="connsiteX9" fmla="*/ 188272 w 563049"/>
                    <a:gd name="connsiteY9" fmla="*/ 930303 h 1137923"/>
                    <a:gd name="connsiteX10" fmla="*/ 204174 w 563049"/>
                    <a:gd name="connsiteY10" fmla="*/ 1009816 h 1137923"/>
                    <a:gd name="connsiteX11" fmla="*/ 267785 w 563049"/>
                    <a:gd name="connsiteY11" fmla="*/ 1105231 h 1137923"/>
                    <a:gd name="connsiteX12" fmla="*/ 347298 w 563049"/>
                    <a:gd name="connsiteY12" fmla="*/ 1137037 h 1137923"/>
                    <a:gd name="connsiteX13" fmla="*/ 355249 w 563049"/>
                    <a:gd name="connsiteY13" fmla="*/ 1129085 h 1137923"/>
                    <a:gd name="connsiteX14" fmla="*/ 418859 w 563049"/>
                    <a:gd name="connsiteY14" fmla="*/ 1129085 h 1137923"/>
                    <a:gd name="connsiteX15" fmla="*/ 418859 w 563049"/>
                    <a:gd name="connsiteY15" fmla="*/ 1121134 h 1137923"/>
                    <a:gd name="connsiteX16" fmla="*/ 482470 w 563049"/>
                    <a:gd name="connsiteY16" fmla="*/ 1081377 h 1137923"/>
                    <a:gd name="connsiteX17" fmla="*/ 490421 w 563049"/>
                    <a:gd name="connsiteY17" fmla="*/ 1041621 h 1137923"/>
                    <a:gd name="connsiteX18" fmla="*/ 514275 w 563049"/>
                    <a:gd name="connsiteY18" fmla="*/ 985962 h 1137923"/>
                    <a:gd name="connsiteX19" fmla="*/ 514275 w 563049"/>
                    <a:gd name="connsiteY19" fmla="*/ 946205 h 1137923"/>
                    <a:gd name="connsiteX20" fmla="*/ 561983 w 563049"/>
                    <a:gd name="connsiteY20" fmla="*/ 890546 h 1137923"/>
                    <a:gd name="connsiteX21" fmla="*/ 546080 w 563049"/>
                    <a:gd name="connsiteY21" fmla="*/ 779228 h 1137923"/>
                    <a:gd name="connsiteX22" fmla="*/ 530178 w 563049"/>
                    <a:gd name="connsiteY22" fmla="*/ 612250 h 1137923"/>
                    <a:gd name="connsiteX23" fmla="*/ 514275 w 563049"/>
                    <a:gd name="connsiteY23" fmla="*/ 413468 h 1137923"/>
                    <a:gd name="connsiteX24" fmla="*/ 514275 w 563049"/>
                    <a:gd name="connsiteY24" fmla="*/ 302150 h 1137923"/>
                    <a:gd name="connsiteX25" fmla="*/ 506324 w 563049"/>
                    <a:gd name="connsiteY25" fmla="*/ 238539 h 1137923"/>
                    <a:gd name="connsiteX26" fmla="*/ 561982 w 563049"/>
                    <a:gd name="connsiteY26" fmla="*/ 0 h 1137923"/>
                    <a:gd name="connsiteX0" fmla="*/ 305 w 563279"/>
                    <a:gd name="connsiteY0" fmla="*/ 87464 h 1137923"/>
                    <a:gd name="connsiteX1" fmla="*/ 16207 w 563279"/>
                    <a:gd name="connsiteY1" fmla="*/ 166977 h 1137923"/>
                    <a:gd name="connsiteX2" fmla="*/ 77787 w 563279"/>
                    <a:gd name="connsiteY2" fmla="*/ 262393 h 1137923"/>
                    <a:gd name="connsiteX3" fmla="*/ 132842 w 563279"/>
                    <a:gd name="connsiteY3" fmla="*/ 357809 h 1137923"/>
                    <a:gd name="connsiteX4" fmla="*/ 140794 w 563279"/>
                    <a:gd name="connsiteY4" fmla="*/ 381663 h 1137923"/>
                    <a:gd name="connsiteX5" fmla="*/ 156696 w 563279"/>
                    <a:gd name="connsiteY5" fmla="*/ 445273 h 1137923"/>
                    <a:gd name="connsiteX6" fmla="*/ 180550 w 563279"/>
                    <a:gd name="connsiteY6" fmla="*/ 580445 h 1137923"/>
                    <a:gd name="connsiteX7" fmla="*/ 132842 w 563279"/>
                    <a:gd name="connsiteY7" fmla="*/ 723569 h 1137923"/>
                    <a:gd name="connsiteX8" fmla="*/ 148745 w 563279"/>
                    <a:gd name="connsiteY8" fmla="*/ 850790 h 1137923"/>
                    <a:gd name="connsiteX9" fmla="*/ 188502 w 563279"/>
                    <a:gd name="connsiteY9" fmla="*/ 930303 h 1137923"/>
                    <a:gd name="connsiteX10" fmla="*/ 204404 w 563279"/>
                    <a:gd name="connsiteY10" fmla="*/ 1009816 h 1137923"/>
                    <a:gd name="connsiteX11" fmla="*/ 268015 w 563279"/>
                    <a:gd name="connsiteY11" fmla="*/ 1105231 h 1137923"/>
                    <a:gd name="connsiteX12" fmla="*/ 347528 w 563279"/>
                    <a:gd name="connsiteY12" fmla="*/ 1137037 h 1137923"/>
                    <a:gd name="connsiteX13" fmla="*/ 355479 w 563279"/>
                    <a:gd name="connsiteY13" fmla="*/ 1129085 h 1137923"/>
                    <a:gd name="connsiteX14" fmla="*/ 419089 w 563279"/>
                    <a:gd name="connsiteY14" fmla="*/ 1129085 h 1137923"/>
                    <a:gd name="connsiteX15" fmla="*/ 419089 w 563279"/>
                    <a:gd name="connsiteY15" fmla="*/ 1121134 h 1137923"/>
                    <a:gd name="connsiteX16" fmla="*/ 482700 w 563279"/>
                    <a:gd name="connsiteY16" fmla="*/ 1081377 h 1137923"/>
                    <a:gd name="connsiteX17" fmla="*/ 490651 w 563279"/>
                    <a:gd name="connsiteY17" fmla="*/ 1041621 h 1137923"/>
                    <a:gd name="connsiteX18" fmla="*/ 514505 w 563279"/>
                    <a:gd name="connsiteY18" fmla="*/ 985962 h 1137923"/>
                    <a:gd name="connsiteX19" fmla="*/ 514505 w 563279"/>
                    <a:gd name="connsiteY19" fmla="*/ 946205 h 1137923"/>
                    <a:gd name="connsiteX20" fmla="*/ 562213 w 563279"/>
                    <a:gd name="connsiteY20" fmla="*/ 890546 h 1137923"/>
                    <a:gd name="connsiteX21" fmla="*/ 546310 w 563279"/>
                    <a:gd name="connsiteY21" fmla="*/ 779228 h 1137923"/>
                    <a:gd name="connsiteX22" fmla="*/ 530408 w 563279"/>
                    <a:gd name="connsiteY22" fmla="*/ 612250 h 1137923"/>
                    <a:gd name="connsiteX23" fmla="*/ 514505 w 563279"/>
                    <a:gd name="connsiteY23" fmla="*/ 413468 h 1137923"/>
                    <a:gd name="connsiteX24" fmla="*/ 514505 w 563279"/>
                    <a:gd name="connsiteY24" fmla="*/ 302150 h 1137923"/>
                    <a:gd name="connsiteX25" fmla="*/ 506554 w 563279"/>
                    <a:gd name="connsiteY25" fmla="*/ 238539 h 1137923"/>
                    <a:gd name="connsiteX26" fmla="*/ 562212 w 563279"/>
                    <a:gd name="connsiteY26" fmla="*/ 0 h 1137923"/>
                    <a:gd name="connsiteX0" fmla="*/ 234 w 563208"/>
                    <a:gd name="connsiteY0" fmla="*/ 87464 h 1137923"/>
                    <a:gd name="connsiteX1" fmla="*/ 16136 w 563208"/>
                    <a:gd name="connsiteY1" fmla="*/ 166977 h 1137923"/>
                    <a:gd name="connsiteX2" fmla="*/ 64665 w 563208"/>
                    <a:gd name="connsiteY2" fmla="*/ 276196 h 1137923"/>
                    <a:gd name="connsiteX3" fmla="*/ 132771 w 563208"/>
                    <a:gd name="connsiteY3" fmla="*/ 357809 h 1137923"/>
                    <a:gd name="connsiteX4" fmla="*/ 140723 w 563208"/>
                    <a:gd name="connsiteY4" fmla="*/ 381663 h 1137923"/>
                    <a:gd name="connsiteX5" fmla="*/ 156625 w 563208"/>
                    <a:gd name="connsiteY5" fmla="*/ 445273 h 1137923"/>
                    <a:gd name="connsiteX6" fmla="*/ 180479 w 563208"/>
                    <a:gd name="connsiteY6" fmla="*/ 580445 h 1137923"/>
                    <a:gd name="connsiteX7" fmla="*/ 132771 w 563208"/>
                    <a:gd name="connsiteY7" fmla="*/ 723569 h 1137923"/>
                    <a:gd name="connsiteX8" fmla="*/ 148674 w 563208"/>
                    <a:gd name="connsiteY8" fmla="*/ 850790 h 1137923"/>
                    <a:gd name="connsiteX9" fmla="*/ 188431 w 563208"/>
                    <a:gd name="connsiteY9" fmla="*/ 930303 h 1137923"/>
                    <a:gd name="connsiteX10" fmla="*/ 204333 w 563208"/>
                    <a:gd name="connsiteY10" fmla="*/ 1009816 h 1137923"/>
                    <a:gd name="connsiteX11" fmla="*/ 267944 w 563208"/>
                    <a:gd name="connsiteY11" fmla="*/ 1105231 h 1137923"/>
                    <a:gd name="connsiteX12" fmla="*/ 347457 w 563208"/>
                    <a:gd name="connsiteY12" fmla="*/ 1137037 h 1137923"/>
                    <a:gd name="connsiteX13" fmla="*/ 355408 w 563208"/>
                    <a:gd name="connsiteY13" fmla="*/ 1129085 h 1137923"/>
                    <a:gd name="connsiteX14" fmla="*/ 419018 w 563208"/>
                    <a:gd name="connsiteY14" fmla="*/ 1129085 h 1137923"/>
                    <a:gd name="connsiteX15" fmla="*/ 419018 w 563208"/>
                    <a:gd name="connsiteY15" fmla="*/ 1121134 h 1137923"/>
                    <a:gd name="connsiteX16" fmla="*/ 482629 w 563208"/>
                    <a:gd name="connsiteY16" fmla="*/ 1081377 h 1137923"/>
                    <a:gd name="connsiteX17" fmla="*/ 490580 w 563208"/>
                    <a:gd name="connsiteY17" fmla="*/ 1041621 h 1137923"/>
                    <a:gd name="connsiteX18" fmla="*/ 514434 w 563208"/>
                    <a:gd name="connsiteY18" fmla="*/ 985962 h 1137923"/>
                    <a:gd name="connsiteX19" fmla="*/ 514434 w 563208"/>
                    <a:gd name="connsiteY19" fmla="*/ 946205 h 1137923"/>
                    <a:gd name="connsiteX20" fmla="*/ 562142 w 563208"/>
                    <a:gd name="connsiteY20" fmla="*/ 890546 h 1137923"/>
                    <a:gd name="connsiteX21" fmla="*/ 546239 w 563208"/>
                    <a:gd name="connsiteY21" fmla="*/ 779228 h 1137923"/>
                    <a:gd name="connsiteX22" fmla="*/ 530337 w 563208"/>
                    <a:gd name="connsiteY22" fmla="*/ 612250 h 1137923"/>
                    <a:gd name="connsiteX23" fmla="*/ 514434 w 563208"/>
                    <a:gd name="connsiteY23" fmla="*/ 413468 h 1137923"/>
                    <a:gd name="connsiteX24" fmla="*/ 514434 w 563208"/>
                    <a:gd name="connsiteY24" fmla="*/ 302150 h 1137923"/>
                    <a:gd name="connsiteX25" fmla="*/ 506483 w 563208"/>
                    <a:gd name="connsiteY25" fmla="*/ 238539 h 1137923"/>
                    <a:gd name="connsiteX26" fmla="*/ 562141 w 563208"/>
                    <a:gd name="connsiteY26" fmla="*/ 0 h 1137923"/>
                    <a:gd name="connsiteX0" fmla="*/ 234 w 563208"/>
                    <a:gd name="connsiteY0" fmla="*/ 87464 h 1137923"/>
                    <a:gd name="connsiteX1" fmla="*/ 16136 w 563208"/>
                    <a:gd name="connsiteY1" fmla="*/ 166977 h 1137923"/>
                    <a:gd name="connsiteX2" fmla="*/ 64665 w 563208"/>
                    <a:gd name="connsiteY2" fmla="*/ 276196 h 1137923"/>
                    <a:gd name="connsiteX3" fmla="*/ 132771 w 563208"/>
                    <a:gd name="connsiteY3" fmla="*/ 357809 h 1137923"/>
                    <a:gd name="connsiteX4" fmla="*/ 121147 w 563208"/>
                    <a:gd name="connsiteY4" fmla="*/ 381663 h 1137923"/>
                    <a:gd name="connsiteX5" fmla="*/ 156625 w 563208"/>
                    <a:gd name="connsiteY5" fmla="*/ 445273 h 1137923"/>
                    <a:gd name="connsiteX6" fmla="*/ 180479 w 563208"/>
                    <a:gd name="connsiteY6" fmla="*/ 580445 h 1137923"/>
                    <a:gd name="connsiteX7" fmla="*/ 132771 w 563208"/>
                    <a:gd name="connsiteY7" fmla="*/ 723569 h 1137923"/>
                    <a:gd name="connsiteX8" fmla="*/ 148674 w 563208"/>
                    <a:gd name="connsiteY8" fmla="*/ 850790 h 1137923"/>
                    <a:gd name="connsiteX9" fmla="*/ 188431 w 563208"/>
                    <a:gd name="connsiteY9" fmla="*/ 930303 h 1137923"/>
                    <a:gd name="connsiteX10" fmla="*/ 204333 w 563208"/>
                    <a:gd name="connsiteY10" fmla="*/ 1009816 h 1137923"/>
                    <a:gd name="connsiteX11" fmla="*/ 267944 w 563208"/>
                    <a:gd name="connsiteY11" fmla="*/ 1105231 h 1137923"/>
                    <a:gd name="connsiteX12" fmla="*/ 347457 w 563208"/>
                    <a:gd name="connsiteY12" fmla="*/ 1137037 h 1137923"/>
                    <a:gd name="connsiteX13" fmla="*/ 355408 w 563208"/>
                    <a:gd name="connsiteY13" fmla="*/ 1129085 h 1137923"/>
                    <a:gd name="connsiteX14" fmla="*/ 419018 w 563208"/>
                    <a:gd name="connsiteY14" fmla="*/ 1129085 h 1137923"/>
                    <a:gd name="connsiteX15" fmla="*/ 419018 w 563208"/>
                    <a:gd name="connsiteY15" fmla="*/ 1121134 h 1137923"/>
                    <a:gd name="connsiteX16" fmla="*/ 482629 w 563208"/>
                    <a:gd name="connsiteY16" fmla="*/ 1081377 h 1137923"/>
                    <a:gd name="connsiteX17" fmla="*/ 490580 w 563208"/>
                    <a:gd name="connsiteY17" fmla="*/ 1041621 h 1137923"/>
                    <a:gd name="connsiteX18" fmla="*/ 514434 w 563208"/>
                    <a:gd name="connsiteY18" fmla="*/ 985962 h 1137923"/>
                    <a:gd name="connsiteX19" fmla="*/ 514434 w 563208"/>
                    <a:gd name="connsiteY19" fmla="*/ 946205 h 1137923"/>
                    <a:gd name="connsiteX20" fmla="*/ 562142 w 563208"/>
                    <a:gd name="connsiteY20" fmla="*/ 890546 h 1137923"/>
                    <a:gd name="connsiteX21" fmla="*/ 546239 w 563208"/>
                    <a:gd name="connsiteY21" fmla="*/ 779228 h 1137923"/>
                    <a:gd name="connsiteX22" fmla="*/ 530337 w 563208"/>
                    <a:gd name="connsiteY22" fmla="*/ 612250 h 1137923"/>
                    <a:gd name="connsiteX23" fmla="*/ 514434 w 563208"/>
                    <a:gd name="connsiteY23" fmla="*/ 413468 h 1137923"/>
                    <a:gd name="connsiteX24" fmla="*/ 514434 w 563208"/>
                    <a:gd name="connsiteY24" fmla="*/ 302150 h 1137923"/>
                    <a:gd name="connsiteX25" fmla="*/ 506483 w 563208"/>
                    <a:gd name="connsiteY25" fmla="*/ 238539 h 1137923"/>
                    <a:gd name="connsiteX26" fmla="*/ 562141 w 563208"/>
                    <a:gd name="connsiteY26" fmla="*/ 0 h 1137923"/>
                    <a:gd name="connsiteX0" fmla="*/ 234 w 563208"/>
                    <a:gd name="connsiteY0" fmla="*/ 87464 h 1137923"/>
                    <a:gd name="connsiteX1" fmla="*/ 16136 w 563208"/>
                    <a:gd name="connsiteY1" fmla="*/ 166977 h 1137923"/>
                    <a:gd name="connsiteX2" fmla="*/ 64665 w 563208"/>
                    <a:gd name="connsiteY2" fmla="*/ 276196 h 1137923"/>
                    <a:gd name="connsiteX3" fmla="*/ 132771 w 563208"/>
                    <a:gd name="connsiteY3" fmla="*/ 357809 h 1137923"/>
                    <a:gd name="connsiteX4" fmla="*/ 121147 w 563208"/>
                    <a:gd name="connsiteY4" fmla="*/ 381663 h 1137923"/>
                    <a:gd name="connsiteX5" fmla="*/ 143575 w 563208"/>
                    <a:gd name="connsiteY5" fmla="*/ 438372 h 1137923"/>
                    <a:gd name="connsiteX6" fmla="*/ 180479 w 563208"/>
                    <a:gd name="connsiteY6" fmla="*/ 580445 h 1137923"/>
                    <a:gd name="connsiteX7" fmla="*/ 132771 w 563208"/>
                    <a:gd name="connsiteY7" fmla="*/ 723569 h 1137923"/>
                    <a:gd name="connsiteX8" fmla="*/ 148674 w 563208"/>
                    <a:gd name="connsiteY8" fmla="*/ 850790 h 1137923"/>
                    <a:gd name="connsiteX9" fmla="*/ 188431 w 563208"/>
                    <a:gd name="connsiteY9" fmla="*/ 930303 h 1137923"/>
                    <a:gd name="connsiteX10" fmla="*/ 204333 w 563208"/>
                    <a:gd name="connsiteY10" fmla="*/ 1009816 h 1137923"/>
                    <a:gd name="connsiteX11" fmla="*/ 267944 w 563208"/>
                    <a:gd name="connsiteY11" fmla="*/ 1105231 h 1137923"/>
                    <a:gd name="connsiteX12" fmla="*/ 347457 w 563208"/>
                    <a:gd name="connsiteY12" fmla="*/ 1137037 h 1137923"/>
                    <a:gd name="connsiteX13" fmla="*/ 355408 w 563208"/>
                    <a:gd name="connsiteY13" fmla="*/ 1129085 h 1137923"/>
                    <a:gd name="connsiteX14" fmla="*/ 419018 w 563208"/>
                    <a:gd name="connsiteY14" fmla="*/ 1129085 h 1137923"/>
                    <a:gd name="connsiteX15" fmla="*/ 419018 w 563208"/>
                    <a:gd name="connsiteY15" fmla="*/ 1121134 h 1137923"/>
                    <a:gd name="connsiteX16" fmla="*/ 482629 w 563208"/>
                    <a:gd name="connsiteY16" fmla="*/ 1081377 h 1137923"/>
                    <a:gd name="connsiteX17" fmla="*/ 490580 w 563208"/>
                    <a:gd name="connsiteY17" fmla="*/ 1041621 h 1137923"/>
                    <a:gd name="connsiteX18" fmla="*/ 514434 w 563208"/>
                    <a:gd name="connsiteY18" fmla="*/ 985962 h 1137923"/>
                    <a:gd name="connsiteX19" fmla="*/ 514434 w 563208"/>
                    <a:gd name="connsiteY19" fmla="*/ 946205 h 1137923"/>
                    <a:gd name="connsiteX20" fmla="*/ 562142 w 563208"/>
                    <a:gd name="connsiteY20" fmla="*/ 890546 h 1137923"/>
                    <a:gd name="connsiteX21" fmla="*/ 546239 w 563208"/>
                    <a:gd name="connsiteY21" fmla="*/ 779228 h 1137923"/>
                    <a:gd name="connsiteX22" fmla="*/ 530337 w 563208"/>
                    <a:gd name="connsiteY22" fmla="*/ 612250 h 1137923"/>
                    <a:gd name="connsiteX23" fmla="*/ 514434 w 563208"/>
                    <a:gd name="connsiteY23" fmla="*/ 413468 h 1137923"/>
                    <a:gd name="connsiteX24" fmla="*/ 514434 w 563208"/>
                    <a:gd name="connsiteY24" fmla="*/ 302150 h 1137923"/>
                    <a:gd name="connsiteX25" fmla="*/ 506483 w 563208"/>
                    <a:gd name="connsiteY25" fmla="*/ 238539 h 1137923"/>
                    <a:gd name="connsiteX26" fmla="*/ 562141 w 563208"/>
                    <a:gd name="connsiteY26" fmla="*/ 0 h 1137923"/>
                    <a:gd name="connsiteX0" fmla="*/ 234 w 563208"/>
                    <a:gd name="connsiteY0" fmla="*/ 87464 h 1137923"/>
                    <a:gd name="connsiteX1" fmla="*/ 16136 w 563208"/>
                    <a:gd name="connsiteY1" fmla="*/ 166977 h 1137923"/>
                    <a:gd name="connsiteX2" fmla="*/ 64665 w 563208"/>
                    <a:gd name="connsiteY2" fmla="*/ 276196 h 1137923"/>
                    <a:gd name="connsiteX3" fmla="*/ 132771 w 563208"/>
                    <a:gd name="connsiteY3" fmla="*/ 357809 h 1137923"/>
                    <a:gd name="connsiteX4" fmla="*/ 121147 w 563208"/>
                    <a:gd name="connsiteY4" fmla="*/ 381663 h 1137923"/>
                    <a:gd name="connsiteX5" fmla="*/ 143575 w 563208"/>
                    <a:gd name="connsiteY5" fmla="*/ 438372 h 1137923"/>
                    <a:gd name="connsiteX6" fmla="*/ 173953 w 563208"/>
                    <a:gd name="connsiteY6" fmla="*/ 580445 h 1137923"/>
                    <a:gd name="connsiteX7" fmla="*/ 132771 w 563208"/>
                    <a:gd name="connsiteY7" fmla="*/ 723569 h 1137923"/>
                    <a:gd name="connsiteX8" fmla="*/ 148674 w 563208"/>
                    <a:gd name="connsiteY8" fmla="*/ 850790 h 1137923"/>
                    <a:gd name="connsiteX9" fmla="*/ 188431 w 563208"/>
                    <a:gd name="connsiteY9" fmla="*/ 930303 h 1137923"/>
                    <a:gd name="connsiteX10" fmla="*/ 204333 w 563208"/>
                    <a:gd name="connsiteY10" fmla="*/ 1009816 h 1137923"/>
                    <a:gd name="connsiteX11" fmla="*/ 267944 w 563208"/>
                    <a:gd name="connsiteY11" fmla="*/ 1105231 h 1137923"/>
                    <a:gd name="connsiteX12" fmla="*/ 347457 w 563208"/>
                    <a:gd name="connsiteY12" fmla="*/ 1137037 h 1137923"/>
                    <a:gd name="connsiteX13" fmla="*/ 355408 w 563208"/>
                    <a:gd name="connsiteY13" fmla="*/ 1129085 h 1137923"/>
                    <a:gd name="connsiteX14" fmla="*/ 419018 w 563208"/>
                    <a:gd name="connsiteY14" fmla="*/ 1129085 h 1137923"/>
                    <a:gd name="connsiteX15" fmla="*/ 419018 w 563208"/>
                    <a:gd name="connsiteY15" fmla="*/ 1121134 h 1137923"/>
                    <a:gd name="connsiteX16" fmla="*/ 482629 w 563208"/>
                    <a:gd name="connsiteY16" fmla="*/ 1081377 h 1137923"/>
                    <a:gd name="connsiteX17" fmla="*/ 490580 w 563208"/>
                    <a:gd name="connsiteY17" fmla="*/ 1041621 h 1137923"/>
                    <a:gd name="connsiteX18" fmla="*/ 514434 w 563208"/>
                    <a:gd name="connsiteY18" fmla="*/ 985962 h 1137923"/>
                    <a:gd name="connsiteX19" fmla="*/ 514434 w 563208"/>
                    <a:gd name="connsiteY19" fmla="*/ 946205 h 1137923"/>
                    <a:gd name="connsiteX20" fmla="*/ 562142 w 563208"/>
                    <a:gd name="connsiteY20" fmla="*/ 890546 h 1137923"/>
                    <a:gd name="connsiteX21" fmla="*/ 546239 w 563208"/>
                    <a:gd name="connsiteY21" fmla="*/ 779228 h 1137923"/>
                    <a:gd name="connsiteX22" fmla="*/ 530337 w 563208"/>
                    <a:gd name="connsiteY22" fmla="*/ 612250 h 1137923"/>
                    <a:gd name="connsiteX23" fmla="*/ 514434 w 563208"/>
                    <a:gd name="connsiteY23" fmla="*/ 413468 h 1137923"/>
                    <a:gd name="connsiteX24" fmla="*/ 514434 w 563208"/>
                    <a:gd name="connsiteY24" fmla="*/ 302150 h 1137923"/>
                    <a:gd name="connsiteX25" fmla="*/ 506483 w 563208"/>
                    <a:gd name="connsiteY25" fmla="*/ 238539 h 1137923"/>
                    <a:gd name="connsiteX26" fmla="*/ 562141 w 563208"/>
                    <a:gd name="connsiteY26" fmla="*/ 0 h 1137923"/>
                    <a:gd name="connsiteX0" fmla="*/ 234 w 563208"/>
                    <a:gd name="connsiteY0" fmla="*/ 87464 h 1137923"/>
                    <a:gd name="connsiteX1" fmla="*/ 16136 w 563208"/>
                    <a:gd name="connsiteY1" fmla="*/ 166977 h 1137923"/>
                    <a:gd name="connsiteX2" fmla="*/ 64665 w 563208"/>
                    <a:gd name="connsiteY2" fmla="*/ 276196 h 1137923"/>
                    <a:gd name="connsiteX3" fmla="*/ 132771 w 563208"/>
                    <a:gd name="connsiteY3" fmla="*/ 357809 h 1137923"/>
                    <a:gd name="connsiteX4" fmla="*/ 143575 w 563208"/>
                    <a:gd name="connsiteY4" fmla="*/ 438372 h 1137923"/>
                    <a:gd name="connsiteX5" fmla="*/ 173953 w 563208"/>
                    <a:gd name="connsiteY5" fmla="*/ 580445 h 1137923"/>
                    <a:gd name="connsiteX6" fmla="*/ 132771 w 563208"/>
                    <a:gd name="connsiteY6" fmla="*/ 723569 h 1137923"/>
                    <a:gd name="connsiteX7" fmla="*/ 148674 w 563208"/>
                    <a:gd name="connsiteY7" fmla="*/ 850790 h 1137923"/>
                    <a:gd name="connsiteX8" fmla="*/ 188431 w 563208"/>
                    <a:gd name="connsiteY8" fmla="*/ 930303 h 1137923"/>
                    <a:gd name="connsiteX9" fmla="*/ 204333 w 563208"/>
                    <a:gd name="connsiteY9" fmla="*/ 1009816 h 1137923"/>
                    <a:gd name="connsiteX10" fmla="*/ 267944 w 563208"/>
                    <a:gd name="connsiteY10" fmla="*/ 1105231 h 1137923"/>
                    <a:gd name="connsiteX11" fmla="*/ 347457 w 563208"/>
                    <a:gd name="connsiteY11" fmla="*/ 1137037 h 1137923"/>
                    <a:gd name="connsiteX12" fmla="*/ 355408 w 563208"/>
                    <a:gd name="connsiteY12" fmla="*/ 1129085 h 1137923"/>
                    <a:gd name="connsiteX13" fmla="*/ 419018 w 563208"/>
                    <a:gd name="connsiteY13" fmla="*/ 1129085 h 1137923"/>
                    <a:gd name="connsiteX14" fmla="*/ 419018 w 563208"/>
                    <a:gd name="connsiteY14" fmla="*/ 1121134 h 1137923"/>
                    <a:gd name="connsiteX15" fmla="*/ 482629 w 563208"/>
                    <a:gd name="connsiteY15" fmla="*/ 1081377 h 1137923"/>
                    <a:gd name="connsiteX16" fmla="*/ 490580 w 563208"/>
                    <a:gd name="connsiteY16" fmla="*/ 1041621 h 1137923"/>
                    <a:gd name="connsiteX17" fmla="*/ 514434 w 563208"/>
                    <a:gd name="connsiteY17" fmla="*/ 985962 h 1137923"/>
                    <a:gd name="connsiteX18" fmla="*/ 514434 w 563208"/>
                    <a:gd name="connsiteY18" fmla="*/ 946205 h 1137923"/>
                    <a:gd name="connsiteX19" fmla="*/ 562142 w 563208"/>
                    <a:gd name="connsiteY19" fmla="*/ 890546 h 1137923"/>
                    <a:gd name="connsiteX20" fmla="*/ 546239 w 563208"/>
                    <a:gd name="connsiteY20" fmla="*/ 779228 h 1137923"/>
                    <a:gd name="connsiteX21" fmla="*/ 530337 w 563208"/>
                    <a:gd name="connsiteY21" fmla="*/ 612250 h 1137923"/>
                    <a:gd name="connsiteX22" fmla="*/ 514434 w 563208"/>
                    <a:gd name="connsiteY22" fmla="*/ 413468 h 1137923"/>
                    <a:gd name="connsiteX23" fmla="*/ 514434 w 563208"/>
                    <a:gd name="connsiteY23" fmla="*/ 302150 h 1137923"/>
                    <a:gd name="connsiteX24" fmla="*/ 506483 w 563208"/>
                    <a:gd name="connsiteY24" fmla="*/ 238539 h 1137923"/>
                    <a:gd name="connsiteX25" fmla="*/ 562141 w 563208"/>
                    <a:gd name="connsiteY25" fmla="*/ 0 h 1137923"/>
                    <a:gd name="connsiteX0" fmla="*/ 234 w 563208"/>
                    <a:gd name="connsiteY0" fmla="*/ 87464 h 1137923"/>
                    <a:gd name="connsiteX1" fmla="*/ 16136 w 563208"/>
                    <a:gd name="connsiteY1" fmla="*/ 166977 h 1137923"/>
                    <a:gd name="connsiteX2" fmla="*/ 64665 w 563208"/>
                    <a:gd name="connsiteY2" fmla="*/ 276196 h 1137923"/>
                    <a:gd name="connsiteX3" fmla="*/ 113195 w 563208"/>
                    <a:gd name="connsiteY3" fmla="*/ 357809 h 1137923"/>
                    <a:gd name="connsiteX4" fmla="*/ 143575 w 563208"/>
                    <a:gd name="connsiteY4" fmla="*/ 438372 h 1137923"/>
                    <a:gd name="connsiteX5" fmla="*/ 173953 w 563208"/>
                    <a:gd name="connsiteY5" fmla="*/ 580445 h 1137923"/>
                    <a:gd name="connsiteX6" fmla="*/ 132771 w 563208"/>
                    <a:gd name="connsiteY6" fmla="*/ 723569 h 1137923"/>
                    <a:gd name="connsiteX7" fmla="*/ 148674 w 563208"/>
                    <a:gd name="connsiteY7" fmla="*/ 850790 h 1137923"/>
                    <a:gd name="connsiteX8" fmla="*/ 188431 w 563208"/>
                    <a:gd name="connsiteY8" fmla="*/ 930303 h 1137923"/>
                    <a:gd name="connsiteX9" fmla="*/ 204333 w 563208"/>
                    <a:gd name="connsiteY9" fmla="*/ 1009816 h 1137923"/>
                    <a:gd name="connsiteX10" fmla="*/ 267944 w 563208"/>
                    <a:gd name="connsiteY10" fmla="*/ 1105231 h 1137923"/>
                    <a:gd name="connsiteX11" fmla="*/ 347457 w 563208"/>
                    <a:gd name="connsiteY11" fmla="*/ 1137037 h 1137923"/>
                    <a:gd name="connsiteX12" fmla="*/ 355408 w 563208"/>
                    <a:gd name="connsiteY12" fmla="*/ 1129085 h 1137923"/>
                    <a:gd name="connsiteX13" fmla="*/ 419018 w 563208"/>
                    <a:gd name="connsiteY13" fmla="*/ 1129085 h 1137923"/>
                    <a:gd name="connsiteX14" fmla="*/ 419018 w 563208"/>
                    <a:gd name="connsiteY14" fmla="*/ 1121134 h 1137923"/>
                    <a:gd name="connsiteX15" fmla="*/ 482629 w 563208"/>
                    <a:gd name="connsiteY15" fmla="*/ 1081377 h 1137923"/>
                    <a:gd name="connsiteX16" fmla="*/ 490580 w 563208"/>
                    <a:gd name="connsiteY16" fmla="*/ 1041621 h 1137923"/>
                    <a:gd name="connsiteX17" fmla="*/ 514434 w 563208"/>
                    <a:gd name="connsiteY17" fmla="*/ 985962 h 1137923"/>
                    <a:gd name="connsiteX18" fmla="*/ 514434 w 563208"/>
                    <a:gd name="connsiteY18" fmla="*/ 946205 h 1137923"/>
                    <a:gd name="connsiteX19" fmla="*/ 562142 w 563208"/>
                    <a:gd name="connsiteY19" fmla="*/ 890546 h 1137923"/>
                    <a:gd name="connsiteX20" fmla="*/ 546239 w 563208"/>
                    <a:gd name="connsiteY20" fmla="*/ 779228 h 1137923"/>
                    <a:gd name="connsiteX21" fmla="*/ 530337 w 563208"/>
                    <a:gd name="connsiteY21" fmla="*/ 612250 h 1137923"/>
                    <a:gd name="connsiteX22" fmla="*/ 514434 w 563208"/>
                    <a:gd name="connsiteY22" fmla="*/ 413468 h 1137923"/>
                    <a:gd name="connsiteX23" fmla="*/ 514434 w 563208"/>
                    <a:gd name="connsiteY23" fmla="*/ 302150 h 1137923"/>
                    <a:gd name="connsiteX24" fmla="*/ 506483 w 563208"/>
                    <a:gd name="connsiteY24" fmla="*/ 238539 h 1137923"/>
                    <a:gd name="connsiteX25" fmla="*/ 562141 w 563208"/>
                    <a:gd name="connsiteY25" fmla="*/ 0 h 1137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63208" h="1137923">
                      <a:moveTo>
                        <a:pt x="234" y="87464"/>
                      </a:moveTo>
                      <a:cubicBezTo>
                        <a:pt x="-1365" y="144448"/>
                        <a:pt x="5398" y="135522"/>
                        <a:pt x="16136" y="166977"/>
                      </a:cubicBezTo>
                      <a:cubicBezTo>
                        <a:pt x="26875" y="198432"/>
                        <a:pt x="48488" y="244391"/>
                        <a:pt x="64665" y="276196"/>
                      </a:cubicBezTo>
                      <a:cubicBezTo>
                        <a:pt x="80842" y="308001"/>
                        <a:pt x="100043" y="330780"/>
                        <a:pt x="113195" y="357809"/>
                      </a:cubicBezTo>
                      <a:cubicBezTo>
                        <a:pt x="126347" y="384838"/>
                        <a:pt x="133449" y="401266"/>
                        <a:pt x="143575" y="438372"/>
                      </a:cubicBezTo>
                      <a:cubicBezTo>
                        <a:pt x="153701" y="475478"/>
                        <a:pt x="175754" y="532912"/>
                        <a:pt x="173953" y="580445"/>
                      </a:cubicBezTo>
                      <a:cubicBezTo>
                        <a:pt x="172152" y="627978"/>
                        <a:pt x="136984" y="678512"/>
                        <a:pt x="132771" y="723569"/>
                      </a:cubicBezTo>
                      <a:cubicBezTo>
                        <a:pt x="128558" y="768626"/>
                        <a:pt x="139397" y="816334"/>
                        <a:pt x="148674" y="850790"/>
                      </a:cubicBezTo>
                      <a:cubicBezTo>
                        <a:pt x="157951" y="885246"/>
                        <a:pt x="179155" y="903799"/>
                        <a:pt x="188431" y="930303"/>
                      </a:cubicBezTo>
                      <a:cubicBezTo>
                        <a:pt x="197708" y="956807"/>
                        <a:pt x="191081" y="980661"/>
                        <a:pt x="204333" y="1009816"/>
                      </a:cubicBezTo>
                      <a:cubicBezTo>
                        <a:pt x="217585" y="1038971"/>
                        <a:pt x="244090" y="1084028"/>
                        <a:pt x="267944" y="1105231"/>
                      </a:cubicBezTo>
                      <a:cubicBezTo>
                        <a:pt x="291798" y="1126435"/>
                        <a:pt x="332880" y="1133061"/>
                        <a:pt x="347457" y="1137037"/>
                      </a:cubicBezTo>
                      <a:cubicBezTo>
                        <a:pt x="362034" y="1141013"/>
                        <a:pt x="343481" y="1130410"/>
                        <a:pt x="355408" y="1129085"/>
                      </a:cubicBezTo>
                      <a:cubicBezTo>
                        <a:pt x="367335" y="1127760"/>
                        <a:pt x="408416" y="1130410"/>
                        <a:pt x="419018" y="1129085"/>
                      </a:cubicBezTo>
                      <a:cubicBezTo>
                        <a:pt x="429620" y="1127760"/>
                        <a:pt x="408416" y="1129085"/>
                        <a:pt x="419018" y="1121134"/>
                      </a:cubicBezTo>
                      <a:cubicBezTo>
                        <a:pt x="429620" y="1113183"/>
                        <a:pt x="470702" y="1094629"/>
                        <a:pt x="482629" y="1081377"/>
                      </a:cubicBezTo>
                      <a:cubicBezTo>
                        <a:pt x="494556" y="1068125"/>
                        <a:pt x="485279" y="1057524"/>
                        <a:pt x="490580" y="1041621"/>
                      </a:cubicBezTo>
                      <a:cubicBezTo>
                        <a:pt x="495881" y="1025718"/>
                        <a:pt x="510458" y="1001865"/>
                        <a:pt x="514434" y="985962"/>
                      </a:cubicBezTo>
                      <a:cubicBezTo>
                        <a:pt x="518410" y="970059"/>
                        <a:pt x="506483" y="962108"/>
                        <a:pt x="514434" y="946205"/>
                      </a:cubicBezTo>
                      <a:cubicBezTo>
                        <a:pt x="522385" y="930302"/>
                        <a:pt x="556841" y="918375"/>
                        <a:pt x="562142" y="890546"/>
                      </a:cubicBezTo>
                      <a:cubicBezTo>
                        <a:pt x="567443" y="862717"/>
                        <a:pt x="551540" y="825611"/>
                        <a:pt x="546239" y="779228"/>
                      </a:cubicBezTo>
                      <a:cubicBezTo>
                        <a:pt x="540938" y="732845"/>
                        <a:pt x="535638" y="673210"/>
                        <a:pt x="530337" y="612250"/>
                      </a:cubicBezTo>
                      <a:cubicBezTo>
                        <a:pt x="525036" y="551290"/>
                        <a:pt x="517085" y="465151"/>
                        <a:pt x="514434" y="413468"/>
                      </a:cubicBezTo>
                      <a:cubicBezTo>
                        <a:pt x="511784" y="361785"/>
                        <a:pt x="515759" y="331305"/>
                        <a:pt x="514434" y="302150"/>
                      </a:cubicBezTo>
                      <a:cubicBezTo>
                        <a:pt x="513109" y="272995"/>
                        <a:pt x="498532" y="288897"/>
                        <a:pt x="506483" y="238539"/>
                      </a:cubicBezTo>
                      <a:cubicBezTo>
                        <a:pt x="514434" y="188181"/>
                        <a:pt x="547564" y="68911"/>
                        <a:pt x="562141" y="0"/>
                      </a:cubicBezTo>
                    </a:path>
                  </a:pathLst>
                </a:custGeom>
                <a:noFill/>
                <a:ln w="9525">
                  <a:solidFill>
                    <a:srgbClr val="FFFF0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</p:grpSp>
      </p:grpSp>
      <p:sp>
        <p:nvSpPr>
          <p:cNvPr id="23" name="TextBox 42"/>
          <p:cNvSpPr txBox="1"/>
          <p:nvPr/>
        </p:nvSpPr>
        <p:spPr>
          <a:xfrm>
            <a:off x="8441283" y="6034029"/>
            <a:ext cx="3461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Supplementary Fig</a:t>
            </a:r>
            <a:r>
              <a:rPr lang="en-US" dirty="0"/>
              <a:t>.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134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Aldrich, Melissa B</dc:creator>
  <cp:lastModifiedBy>Aldrich, Melissa B</cp:lastModifiedBy>
  <cp:revision>4</cp:revision>
  <dcterms:created xsi:type="dcterms:W3CDTF">2015-09-22T17:15:08Z</dcterms:created>
  <dcterms:modified xsi:type="dcterms:W3CDTF">2015-09-30T15:22:35Z</dcterms:modified>
</cp:coreProperties>
</file>