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24" autoAdjust="0"/>
    <p:restoredTop sz="94660"/>
  </p:normalViewPr>
  <p:slideViewPr>
    <p:cSldViewPr>
      <p:cViewPr>
        <p:scale>
          <a:sx n="100" d="100"/>
          <a:sy n="100" d="100"/>
        </p:scale>
        <p:origin x="-1195" y="4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89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43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6597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458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146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9267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3962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3666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382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038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4185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E6304-BABD-4521-B7D1-55D6C397B90B}" type="datetimeFigureOut">
              <a:rPr kumimoji="1" lang="ja-JP" altLang="en-US" smtClean="0"/>
              <a:t>2017/9/8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6E3E5-740B-465E-BDCD-64156B0214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153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784" y="3540475"/>
            <a:ext cx="1817484" cy="17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0569" y="3540475"/>
            <a:ext cx="1817484" cy="17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674" y="3540475"/>
            <a:ext cx="1817484" cy="17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88" y="3540475"/>
            <a:ext cx="1817484" cy="17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67770" y="5208592"/>
            <a:ext cx="6516528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r>
              <a:rPr lang="en-US" altLang="ja-JP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altLang="ja-JP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Diagnostic </a:t>
            </a:r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performance of the tested urinary </a:t>
            </a:r>
            <a:r>
              <a:rPr lang="en-US" altLang="ja-JP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biomarkers </a:t>
            </a:r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normalized </a:t>
            </a:r>
            <a:r>
              <a:rPr lang="en-US" altLang="ja-JP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urine </a:t>
            </a:r>
            <a:r>
              <a:rPr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creatinine levels</a:t>
            </a:r>
          </a:p>
          <a:p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Receiver operator characteristic (ROC) curves were calculated from the analysis of urine </a:t>
            </a:r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samples</a:t>
            </a:r>
          </a:p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obtained 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from a cohort of 215 subjects (154 with confirmed bladder cancer) for </a:t>
            </a:r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creatinine-normalized</a:t>
            </a:r>
          </a:p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COL4A1 (A), COL13A1 (B), </a:t>
            </a:r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COL4A1+COL13A1 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(C), and CYFRA21-1 (D). The values are </a:t>
            </a:r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expressed</a:t>
            </a:r>
          </a:p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ng protein/mg creatinine. The </a:t>
            </a:r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optimal cutoff 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values were determined by calculating the </a:t>
            </a:r>
            <a:r>
              <a:rPr lang="en-US" altLang="ja-JP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Youden</a:t>
            </a:r>
            <a:endParaRPr lang="en-US" altLang="ja-JP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index [12] and are indicated with arrows. AUROC, area under the ROC curve</a:t>
            </a:r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88640" y="331468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922500" y="3314682"/>
            <a:ext cx="3449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95676" y="331468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315464" y="331468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48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3093</TotalTime>
  <Words>106</Words>
  <Application>Microsoft Office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Miyake</dc:creator>
  <cp:lastModifiedBy>Miyake</cp:lastModifiedBy>
  <cp:revision>124</cp:revision>
  <dcterms:created xsi:type="dcterms:W3CDTF">2017-01-02T05:16:42Z</dcterms:created>
  <dcterms:modified xsi:type="dcterms:W3CDTF">2017-09-08T02:40:13Z</dcterms:modified>
</cp:coreProperties>
</file>