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24" autoAdjust="0"/>
    <p:restoredTop sz="94660"/>
  </p:normalViewPr>
  <p:slideViewPr>
    <p:cSldViewPr>
      <p:cViewPr>
        <p:scale>
          <a:sx n="75" d="100"/>
          <a:sy n="75" d="100"/>
        </p:scale>
        <p:origin x="-1786" y="-13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89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43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597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458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146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9267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3962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666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382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038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4185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153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614" y="743625"/>
            <a:ext cx="2353665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072" y="732888"/>
            <a:ext cx="2340748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919" y="2942042"/>
            <a:ext cx="2353665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419" y="2937504"/>
            <a:ext cx="2340748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942" y="5152842"/>
            <a:ext cx="2353665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072" y="5152985"/>
            <a:ext cx="2340748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879550" y="395536"/>
            <a:ext cx="2145139" cy="307777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Intravesical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recurrence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634626" y="395536"/>
            <a:ext cx="1229824" cy="307777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Progression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89899" y="869975"/>
            <a:ext cx="1226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Urine COL4A1</a:t>
            </a:r>
          </a:p>
          <a:p>
            <a:pPr algn="ctr"/>
            <a:r>
              <a:rPr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(ng/mL)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47419" y="3174231"/>
            <a:ext cx="1311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Urine COL13A1</a:t>
            </a:r>
          </a:p>
          <a:p>
            <a:pPr algn="ctr"/>
            <a:r>
              <a:rPr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(ng/mL)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17576" y="5223428"/>
            <a:ext cx="1571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Urine</a:t>
            </a:r>
          </a:p>
          <a:p>
            <a:pPr algn="ctr"/>
            <a:r>
              <a:rPr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COL4A1+COL13A1</a:t>
            </a:r>
          </a:p>
          <a:p>
            <a:pPr algn="ctr"/>
            <a:r>
              <a:rPr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(ng/mL)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04836" y="179512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04836" y="489197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04836" y="273173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32656" y="7236296"/>
            <a:ext cx="6144631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ja-JP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S2.</a:t>
            </a:r>
          </a:p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Kaplan-Meier curves for survival after TURBT in the cohort of 130 patients with </a:t>
            </a:r>
            <a:r>
              <a:rPr lang="en-US" altLang="ja-JP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NMIBC</a:t>
            </a:r>
          </a:p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Kaplan-Meier curves for </a:t>
            </a:r>
            <a:r>
              <a:rPr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intravesical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 recurrence-free survival and progression-free survival </a:t>
            </a:r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</a:p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compared 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for COL4A1 (A), COL13A1 (B), and COL4A1+COL13A1 (C). The log-rank test </a:t>
            </a:r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</a:p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used 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for comparison.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33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3088</TotalTime>
  <Words>71</Words>
  <Application>Microsoft Office PowerPoint</Application>
  <PresentationFormat>画面に合わせる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Miyake</dc:creator>
  <cp:lastModifiedBy>Miyake</cp:lastModifiedBy>
  <cp:revision>123</cp:revision>
  <dcterms:created xsi:type="dcterms:W3CDTF">2017-01-02T05:16:42Z</dcterms:created>
  <dcterms:modified xsi:type="dcterms:W3CDTF">2017-09-08T02:44:00Z</dcterms:modified>
</cp:coreProperties>
</file>