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25563513" cy="36148963"/>
  <p:notesSz cx="6858000" cy="9144000"/>
  <p:defaultTextStyle>
    <a:defPPr>
      <a:defRPr lang="ja-JP"/>
    </a:defPPr>
    <a:lvl1pPr marL="0" algn="l" defTabSz="3526384" rtl="0" eaLnBrk="1" latinLnBrk="0" hangingPunct="1">
      <a:defRPr kumimoji="1" sz="6900" kern="1200">
        <a:solidFill>
          <a:schemeClr val="tx1"/>
        </a:solidFill>
        <a:latin typeface="+mn-lt"/>
        <a:ea typeface="+mn-ea"/>
        <a:cs typeface="+mn-cs"/>
      </a:defRPr>
    </a:lvl1pPr>
    <a:lvl2pPr marL="1763192" algn="l" defTabSz="3526384" rtl="0" eaLnBrk="1" latinLnBrk="0" hangingPunct="1">
      <a:defRPr kumimoji="1" sz="6900" kern="1200">
        <a:solidFill>
          <a:schemeClr val="tx1"/>
        </a:solidFill>
        <a:latin typeface="+mn-lt"/>
        <a:ea typeface="+mn-ea"/>
        <a:cs typeface="+mn-cs"/>
      </a:defRPr>
    </a:lvl2pPr>
    <a:lvl3pPr marL="3526384" algn="l" defTabSz="3526384" rtl="0" eaLnBrk="1" latinLnBrk="0" hangingPunct="1">
      <a:defRPr kumimoji="1" sz="6900" kern="1200">
        <a:solidFill>
          <a:schemeClr val="tx1"/>
        </a:solidFill>
        <a:latin typeface="+mn-lt"/>
        <a:ea typeface="+mn-ea"/>
        <a:cs typeface="+mn-cs"/>
      </a:defRPr>
    </a:lvl3pPr>
    <a:lvl4pPr marL="5289575" algn="l" defTabSz="3526384" rtl="0" eaLnBrk="1" latinLnBrk="0" hangingPunct="1">
      <a:defRPr kumimoji="1" sz="6900" kern="1200">
        <a:solidFill>
          <a:schemeClr val="tx1"/>
        </a:solidFill>
        <a:latin typeface="+mn-lt"/>
        <a:ea typeface="+mn-ea"/>
        <a:cs typeface="+mn-cs"/>
      </a:defRPr>
    </a:lvl4pPr>
    <a:lvl5pPr marL="7052767" algn="l" defTabSz="3526384" rtl="0" eaLnBrk="1" latinLnBrk="0" hangingPunct="1">
      <a:defRPr kumimoji="1" sz="6900" kern="1200">
        <a:solidFill>
          <a:schemeClr val="tx1"/>
        </a:solidFill>
        <a:latin typeface="+mn-lt"/>
        <a:ea typeface="+mn-ea"/>
        <a:cs typeface="+mn-cs"/>
      </a:defRPr>
    </a:lvl5pPr>
    <a:lvl6pPr marL="8815959" algn="l" defTabSz="3526384" rtl="0" eaLnBrk="1" latinLnBrk="0" hangingPunct="1">
      <a:defRPr kumimoji="1" sz="6900" kern="1200">
        <a:solidFill>
          <a:schemeClr val="tx1"/>
        </a:solidFill>
        <a:latin typeface="+mn-lt"/>
        <a:ea typeface="+mn-ea"/>
        <a:cs typeface="+mn-cs"/>
      </a:defRPr>
    </a:lvl6pPr>
    <a:lvl7pPr marL="10579151" algn="l" defTabSz="3526384" rtl="0" eaLnBrk="1" latinLnBrk="0" hangingPunct="1">
      <a:defRPr kumimoji="1" sz="6900" kern="1200">
        <a:solidFill>
          <a:schemeClr val="tx1"/>
        </a:solidFill>
        <a:latin typeface="+mn-lt"/>
        <a:ea typeface="+mn-ea"/>
        <a:cs typeface="+mn-cs"/>
      </a:defRPr>
    </a:lvl7pPr>
    <a:lvl8pPr marL="12342343" algn="l" defTabSz="3526384" rtl="0" eaLnBrk="1" latinLnBrk="0" hangingPunct="1">
      <a:defRPr kumimoji="1" sz="6900" kern="1200">
        <a:solidFill>
          <a:schemeClr val="tx1"/>
        </a:solidFill>
        <a:latin typeface="+mn-lt"/>
        <a:ea typeface="+mn-ea"/>
        <a:cs typeface="+mn-cs"/>
      </a:defRPr>
    </a:lvl8pPr>
    <a:lvl9pPr marL="14105534" algn="l" defTabSz="3526384" rtl="0" eaLnBrk="1" latinLnBrk="0" hangingPunct="1">
      <a:defRPr kumimoji="1" sz="6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3300"/>
    <a:srgbClr val="FFFFCC"/>
    <a:srgbClr val="996600"/>
    <a:srgbClr val="FF6600"/>
    <a:srgbClr val="FFFF99"/>
    <a:srgbClr val="A50021"/>
    <a:srgbClr val="CC6600"/>
    <a:srgbClr val="CC3300"/>
    <a:srgbClr val="FF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napToGrid="0">
      <p:cViewPr>
        <p:scale>
          <a:sx n="33" d="100"/>
          <a:sy n="33" d="100"/>
        </p:scale>
        <p:origin x="-1626" y="972"/>
      </p:cViewPr>
      <p:guideLst>
        <p:guide orient="horz" pos="11386"/>
        <p:guide pos="80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184343675" cy="18434367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17264" y="11229611"/>
            <a:ext cx="21728986" cy="7748597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834527" y="20484413"/>
            <a:ext cx="17894459" cy="923806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7631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52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289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052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815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57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342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10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752F-8B14-4F12-B83B-782BE2EE0820}" type="datetimeFigureOut">
              <a:rPr kumimoji="1" lang="ja-JP" altLang="en-US" smtClean="0"/>
              <a:pPr/>
              <a:t>2016/1/25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D9C74-3461-4179-BE67-CC59A1E4CB8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752F-8B14-4F12-B83B-782BE2EE0820}" type="datetimeFigureOut">
              <a:rPr kumimoji="1" lang="ja-JP" altLang="en-US" smtClean="0"/>
              <a:pPr/>
              <a:t>2016/1/25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D9C74-3461-4179-BE67-CC59A1E4CB8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1814934" y="7631448"/>
            <a:ext cx="16079271" cy="162578290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572681" y="7631448"/>
            <a:ext cx="47816196" cy="1625782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752F-8B14-4F12-B83B-782BE2EE0820}" type="datetimeFigureOut">
              <a:rPr kumimoji="1" lang="ja-JP" altLang="en-US" smtClean="0"/>
              <a:pPr/>
              <a:t>2016/1/25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D9C74-3461-4179-BE67-CC59A1E4CB8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752F-8B14-4F12-B83B-782BE2EE0820}" type="datetimeFigureOut">
              <a:rPr kumimoji="1" lang="ja-JP" altLang="en-US" smtClean="0"/>
              <a:pPr/>
              <a:t>2016/1/25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D9C74-3461-4179-BE67-CC59A1E4CB8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19341" y="23229058"/>
            <a:ext cx="21728986" cy="7179586"/>
          </a:xfrm>
        </p:spPr>
        <p:txBody>
          <a:bodyPr anchor="t"/>
          <a:lstStyle>
            <a:lvl1pPr algn="l">
              <a:defRPr sz="154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019341" y="15321475"/>
            <a:ext cx="21728986" cy="7907583"/>
          </a:xfrm>
        </p:spPr>
        <p:txBody>
          <a:bodyPr anchor="b"/>
          <a:lstStyle>
            <a:lvl1pPr marL="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1pPr>
            <a:lvl2pPr marL="1763192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2pPr>
            <a:lvl3pPr marL="3526384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3pPr>
            <a:lvl4pPr marL="5289575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4pPr>
            <a:lvl5pPr marL="7052767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5pPr>
            <a:lvl6pPr marL="8815959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6pPr>
            <a:lvl7pPr marL="10579151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7pPr>
            <a:lvl8pPr marL="12342343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8pPr>
            <a:lvl9pPr marL="14105534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752F-8B14-4F12-B83B-782BE2EE0820}" type="datetimeFigureOut">
              <a:rPr kumimoji="1" lang="ja-JP" altLang="en-US" smtClean="0"/>
              <a:pPr/>
              <a:t>2016/1/25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D9C74-3461-4179-BE67-CC59A1E4CB8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572681" y="44458207"/>
            <a:ext cx="31945515" cy="125751531"/>
          </a:xfrm>
        </p:spPr>
        <p:txBody>
          <a:bodyPr/>
          <a:lstStyle>
            <a:lvl1pPr>
              <a:defRPr sz="10800"/>
            </a:lvl1pPr>
            <a:lvl2pPr>
              <a:defRPr sz="9300"/>
            </a:lvl2pPr>
            <a:lvl3pPr>
              <a:defRPr sz="77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5944253" y="44458207"/>
            <a:ext cx="31949952" cy="125751531"/>
          </a:xfrm>
        </p:spPr>
        <p:txBody>
          <a:bodyPr/>
          <a:lstStyle>
            <a:lvl1pPr>
              <a:defRPr sz="10800"/>
            </a:lvl1pPr>
            <a:lvl2pPr>
              <a:defRPr sz="9300"/>
            </a:lvl2pPr>
            <a:lvl3pPr>
              <a:defRPr sz="77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752F-8B14-4F12-B83B-782BE2EE0820}" type="datetimeFigureOut">
              <a:rPr kumimoji="1" lang="ja-JP" altLang="en-US" smtClean="0"/>
              <a:pPr/>
              <a:t>2016/1/25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D9C74-3461-4179-BE67-CC59A1E4CB8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78176" y="1447635"/>
            <a:ext cx="23007162" cy="60248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78176" y="8091680"/>
            <a:ext cx="11294991" cy="3372227"/>
          </a:xfrm>
        </p:spPr>
        <p:txBody>
          <a:bodyPr anchor="b"/>
          <a:lstStyle>
            <a:lvl1pPr marL="0" indent="0">
              <a:buNone/>
              <a:defRPr sz="9300" b="1"/>
            </a:lvl1pPr>
            <a:lvl2pPr marL="1763192" indent="0">
              <a:buNone/>
              <a:defRPr sz="7700" b="1"/>
            </a:lvl2pPr>
            <a:lvl3pPr marL="3526384" indent="0">
              <a:buNone/>
              <a:defRPr sz="6900" b="1"/>
            </a:lvl3pPr>
            <a:lvl4pPr marL="5289575" indent="0">
              <a:buNone/>
              <a:defRPr sz="6200" b="1"/>
            </a:lvl4pPr>
            <a:lvl5pPr marL="7052767" indent="0">
              <a:buNone/>
              <a:defRPr sz="6200" b="1"/>
            </a:lvl5pPr>
            <a:lvl6pPr marL="8815959" indent="0">
              <a:buNone/>
              <a:defRPr sz="6200" b="1"/>
            </a:lvl6pPr>
            <a:lvl7pPr marL="10579151" indent="0">
              <a:buNone/>
              <a:defRPr sz="6200" b="1"/>
            </a:lvl7pPr>
            <a:lvl8pPr marL="12342343" indent="0">
              <a:buNone/>
              <a:defRPr sz="6200" b="1"/>
            </a:lvl8pPr>
            <a:lvl9pPr marL="14105534" indent="0">
              <a:buNone/>
              <a:defRPr sz="6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278176" y="11463907"/>
            <a:ext cx="11294991" cy="20827495"/>
          </a:xfrm>
        </p:spPr>
        <p:txBody>
          <a:bodyPr/>
          <a:lstStyle>
            <a:lvl1pPr>
              <a:defRPr sz="9300"/>
            </a:lvl1pPr>
            <a:lvl2pPr>
              <a:defRPr sz="7700"/>
            </a:lvl2pPr>
            <a:lvl3pPr>
              <a:defRPr sz="69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2985911" y="8091680"/>
            <a:ext cx="11299428" cy="3372227"/>
          </a:xfrm>
        </p:spPr>
        <p:txBody>
          <a:bodyPr anchor="b"/>
          <a:lstStyle>
            <a:lvl1pPr marL="0" indent="0">
              <a:buNone/>
              <a:defRPr sz="9300" b="1"/>
            </a:lvl1pPr>
            <a:lvl2pPr marL="1763192" indent="0">
              <a:buNone/>
              <a:defRPr sz="7700" b="1"/>
            </a:lvl2pPr>
            <a:lvl3pPr marL="3526384" indent="0">
              <a:buNone/>
              <a:defRPr sz="6900" b="1"/>
            </a:lvl3pPr>
            <a:lvl4pPr marL="5289575" indent="0">
              <a:buNone/>
              <a:defRPr sz="6200" b="1"/>
            </a:lvl4pPr>
            <a:lvl5pPr marL="7052767" indent="0">
              <a:buNone/>
              <a:defRPr sz="6200" b="1"/>
            </a:lvl5pPr>
            <a:lvl6pPr marL="8815959" indent="0">
              <a:buNone/>
              <a:defRPr sz="6200" b="1"/>
            </a:lvl6pPr>
            <a:lvl7pPr marL="10579151" indent="0">
              <a:buNone/>
              <a:defRPr sz="6200" b="1"/>
            </a:lvl7pPr>
            <a:lvl8pPr marL="12342343" indent="0">
              <a:buNone/>
              <a:defRPr sz="6200" b="1"/>
            </a:lvl8pPr>
            <a:lvl9pPr marL="14105534" indent="0">
              <a:buNone/>
              <a:defRPr sz="6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2985911" y="11463907"/>
            <a:ext cx="11299428" cy="20827495"/>
          </a:xfrm>
        </p:spPr>
        <p:txBody>
          <a:bodyPr/>
          <a:lstStyle>
            <a:lvl1pPr>
              <a:defRPr sz="9300"/>
            </a:lvl1pPr>
            <a:lvl2pPr>
              <a:defRPr sz="7700"/>
            </a:lvl2pPr>
            <a:lvl3pPr>
              <a:defRPr sz="69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752F-8B14-4F12-B83B-782BE2EE0820}" type="datetimeFigureOut">
              <a:rPr kumimoji="1" lang="ja-JP" altLang="en-US" smtClean="0"/>
              <a:pPr/>
              <a:t>2016/1/25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D9C74-3461-4179-BE67-CC59A1E4CB8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752F-8B14-4F12-B83B-782BE2EE0820}" type="datetimeFigureOut">
              <a:rPr kumimoji="1" lang="ja-JP" altLang="en-US" smtClean="0"/>
              <a:pPr/>
              <a:t>2016/1/25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D9C74-3461-4179-BE67-CC59A1E4CB8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752F-8B14-4F12-B83B-782BE2EE0820}" type="datetimeFigureOut">
              <a:rPr kumimoji="1" lang="ja-JP" altLang="en-US" smtClean="0"/>
              <a:pPr/>
              <a:t>2016/1/25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D9C74-3461-4179-BE67-CC59A1E4CB8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78177" y="1439264"/>
            <a:ext cx="8410220" cy="6125241"/>
          </a:xfrm>
        </p:spPr>
        <p:txBody>
          <a:bodyPr anchor="b"/>
          <a:lstStyle>
            <a:lvl1pPr algn="l">
              <a:defRPr sz="77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994623" y="1439267"/>
            <a:ext cx="14290714" cy="30852138"/>
          </a:xfrm>
        </p:spPr>
        <p:txBody>
          <a:bodyPr/>
          <a:lstStyle>
            <a:lvl1pPr>
              <a:defRPr sz="12300"/>
            </a:lvl1pPr>
            <a:lvl2pPr>
              <a:defRPr sz="10800"/>
            </a:lvl2pPr>
            <a:lvl3pPr>
              <a:defRPr sz="93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278177" y="7564508"/>
            <a:ext cx="8410220" cy="24726897"/>
          </a:xfrm>
        </p:spPr>
        <p:txBody>
          <a:bodyPr/>
          <a:lstStyle>
            <a:lvl1pPr marL="0" indent="0">
              <a:buNone/>
              <a:defRPr sz="5400"/>
            </a:lvl1pPr>
            <a:lvl2pPr marL="1763192" indent="0">
              <a:buNone/>
              <a:defRPr sz="4600"/>
            </a:lvl2pPr>
            <a:lvl3pPr marL="3526384" indent="0">
              <a:buNone/>
              <a:defRPr sz="3900"/>
            </a:lvl3pPr>
            <a:lvl4pPr marL="5289575" indent="0">
              <a:buNone/>
              <a:defRPr sz="3500"/>
            </a:lvl4pPr>
            <a:lvl5pPr marL="7052767" indent="0">
              <a:buNone/>
              <a:defRPr sz="3500"/>
            </a:lvl5pPr>
            <a:lvl6pPr marL="8815959" indent="0">
              <a:buNone/>
              <a:defRPr sz="3500"/>
            </a:lvl6pPr>
            <a:lvl7pPr marL="10579151" indent="0">
              <a:buNone/>
              <a:defRPr sz="3500"/>
            </a:lvl7pPr>
            <a:lvl8pPr marL="12342343" indent="0">
              <a:buNone/>
              <a:defRPr sz="3500"/>
            </a:lvl8pPr>
            <a:lvl9pPr marL="14105534" indent="0">
              <a:buNone/>
              <a:defRPr sz="3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752F-8B14-4F12-B83B-782BE2EE0820}" type="datetimeFigureOut">
              <a:rPr kumimoji="1" lang="ja-JP" altLang="en-US" smtClean="0"/>
              <a:pPr/>
              <a:t>2016/1/25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D9C74-3461-4179-BE67-CC59A1E4CB8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10627" y="25304274"/>
            <a:ext cx="15338108" cy="2987313"/>
          </a:xfrm>
        </p:spPr>
        <p:txBody>
          <a:bodyPr anchor="b"/>
          <a:lstStyle>
            <a:lvl1pPr algn="l">
              <a:defRPr sz="77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5010627" y="3229977"/>
            <a:ext cx="15338108" cy="21689378"/>
          </a:xfrm>
        </p:spPr>
        <p:txBody>
          <a:bodyPr/>
          <a:lstStyle>
            <a:lvl1pPr marL="0" indent="0">
              <a:buNone/>
              <a:defRPr sz="12300"/>
            </a:lvl1pPr>
            <a:lvl2pPr marL="1763192" indent="0">
              <a:buNone/>
              <a:defRPr sz="10800"/>
            </a:lvl2pPr>
            <a:lvl3pPr marL="3526384" indent="0">
              <a:buNone/>
              <a:defRPr sz="9300"/>
            </a:lvl3pPr>
            <a:lvl4pPr marL="5289575" indent="0">
              <a:buNone/>
              <a:defRPr sz="7700"/>
            </a:lvl4pPr>
            <a:lvl5pPr marL="7052767" indent="0">
              <a:buNone/>
              <a:defRPr sz="7700"/>
            </a:lvl5pPr>
            <a:lvl6pPr marL="8815959" indent="0">
              <a:buNone/>
              <a:defRPr sz="7700"/>
            </a:lvl6pPr>
            <a:lvl7pPr marL="10579151" indent="0">
              <a:buNone/>
              <a:defRPr sz="7700"/>
            </a:lvl7pPr>
            <a:lvl8pPr marL="12342343" indent="0">
              <a:buNone/>
              <a:defRPr sz="7700"/>
            </a:lvl8pPr>
            <a:lvl9pPr marL="14105534" indent="0">
              <a:buNone/>
              <a:defRPr sz="7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010627" y="28291587"/>
            <a:ext cx="15338108" cy="4242480"/>
          </a:xfrm>
        </p:spPr>
        <p:txBody>
          <a:bodyPr/>
          <a:lstStyle>
            <a:lvl1pPr marL="0" indent="0">
              <a:buNone/>
              <a:defRPr sz="5400"/>
            </a:lvl1pPr>
            <a:lvl2pPr marL="1763192" indent="0">
              <a:buNone/>
              <a:defRPr sz="4600"/>
            </a:lvl2pPr>
            <a:lvl3pPr marL="3526384" indent="0">
              <a:buNone/>
              <a:defRPr sz="3900"/>
            </a:lvl3pPr>
            <a:lvl4pPr marL="5289575" indent="0">
              <a:buNone/>
              <a:defRPr sz="3500"/>
            </a:lvl4pPr>
            <a:lvl5pPr marL="7052767" indent="0">
              <a:buNone/>
              <a:defRPr sz="3500"/>
            </a:lvl5pPr>
            <a:lvl6pPr marL="8815959" indent="0">
              <a:buNone/>
              <a:defRPr sz="3500"/>
            </a:lvl6pPr>
            <a:lvl7pPr marL="10579151" indent="0">
              <a:buNone/>
              <a:defRPr sz="3500"/>
            </a:lvl7pPr>
            <a:lvl8pPr marL="12342343" indent="0">
              <a:buNone/>
              <a:defRPr sz="3500"/>
            </a:lvl8pPr>
            <a:lvl9pPr marL="14105534" indent="0">
              <a:buNone/>
              <a:defRPr sz="3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752F-8B14-4F12-B83B-782BE2EE0820}" type="datetimeFigureOut">
              <a:rPr kumimoji="1" lang="ja-JP" altLang="en-US" smtClean="0"/>
              <a:pPr/>
              <a:t>2016/1/25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D9C74-3461-4179-BE67-CC59A1E4CB8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1278176" y="1447635"/>
            <a:ext cx="23007162" cy="6024827"/>
          </a:xfrm>
          <a:prstGeom prst="rect">
            <a:avLst/>
          </a:prstGeom>
        </p:spPr>
        <p:txBody>
          <a:bodyPr vert="horz" lIns="352638" tIns="176319" rIns="352638" bIns="176319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78176" y="8434760"/>
            <a:ext cx="23007162" cy="23856645"/>
          </a:xfrm>
          <a:prstGeom prst="rect">
            <a:avLst/>
          </a:prstGeom>
        </p:spPr>
        <p:txBody>
          <a:bodyPr vert="horz" lIns="352638" tIns="176319" rIns="352638" bIns="176319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1278176" y="33504736"/>
            <a:ext cx="5964820" cy="1924598"/>
          </a:xfrm>
          <a:prstGeom prst="rect">
            <a:avLst/>
          </a:prstGeom>
        </p:spPr>
        <p:txBody>
          <a:bodyPr vert="horz" lIns="352638" tIns="176319" rIns="352638" bIns="176319" rtlCol="0" anchor="ctr"/>
          <a:lstStyle>
            <a:lvl1pPr algn="l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4752F-8B14-4F12-B83B-782BE2EE0820}" type="datetimeFigureOut">
              <a:rPr kumimoji="1" lang="ja-JP" altLang="en-US" smtClean="0"/>
              <a:pPr/>
              <a:t>2016/1/25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8734201" y="33504736"/>
            <a:ext cx="8095112" cy="1924598"/>
          </a:xfrm>
          <a:prstGeom prst="rect">
            <a:avLst/>
          </a:prstGeom>
        </p:spPr>
        <p:txBody>
          <a:bodyPr vert="horz" lIns="352638" tIns="176319" rIns="352638" bIns="176319" rtlCol="0" anchor="ctr"/>
          <a:lstStyle>
            <a:lvl1pPr algn="ctr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18320518" y="33504736"/>
            <a:ext cx="5964820" cy="1924598"/>
          </a:xfrm>
          <a:prstGeom prst="rect">
            <a:avLst/>
          </a:prstGeom>
        </p:spPr>
        <p:txBody>
          <a:bodyPr vert="horz" lIns="352638" tIns="176319" rIns="352638" bIns="176319" rtlCol="0" anchor="ctr"/>
          <a:lstStyle>
            <a:lvl1pPr algn="r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D9C74-3461-4179-BE67-CC59A1E4CB8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526384" rtl="0" eaLnBrk="1" latinLnBrk="0" hangingPunct="1">
        <a:spcBef>
          <a:spcPct val="0"/>
        </a:spcBef>
        <a:buNone/>
        <a:defRPr kumimoji="1" sz="17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22394" indent="-1322394" algn="l" defTabSz="3526384" rtl="0" eaLnBrk="1" latinLnBrk="0" hangingPunct="1">
        <a:spcBef>
          <a:spcPct val="20000"/>
        </a:spcBef>
        <a:buFont typeface="Arial" pitchFamily="34" charset="0"/>
        <a:buChar char="•"/>
        <a:defRPr kumimoji="1" sz="12300" kern="1200">
          <a:solidFill>
            <a:schemeClr val="tx1"/>
          </a:solidFill>
          <a:latin typeface="+mn-lt"/>
          <a:ea typeface="+mn-ea"/>
          <a:cs typeface="+mn-cs"/>
        </a:defRPr>
      </a:lvl1pPr>
      <a:lvl2pPr marL="2865187" indent="-1101995" algn="l" defTabSz="3526384" rtl="0" eaLnBrk="1" latinLnBrk="0" hangingPunct="1">
        <a:spcBef>
          <a:spcPct val="20000"/>
        </a:spcBef>
        <a:buFont typeface="Arial" pitchFamily="34" charset="0"/>
        <a:buChar char="–"/>
        <a:defRPr kumimoji="1" sz="10800" kern="1200">
          <a:solidFill>
            <a:schemeClr val="tx1"/>
          </a:solidFill>
          <a:latin typeface="+mn-lt"/>
          <a:ea typeface="+mn-ea"/>
          <a:cs typeface="+mn-cs"/>
        </a:defRPr>
      </a:lvl2pPr>
      <a:lvl3pPr marL="4407980" indent="-881596" algn="l" defTabSz="3526384" rtl="0" eaLnBrk="1" latinLnBrk="0" hangingPunct="1">
        <a:spcBef>
          <a:spcPct val="20000"/>
        </a:spcBef>
        <a:buFont typeface="Arial" pitchFamily="34" charset="0"/>
        <a:buChar char="•"/>
        <a:defRPr kumimoji="1" sz="9300" kern="1200">
          <a:solidFill>
            <a:schemeClr val="tx1"/>
          </a:solidFill>
          <a:latin typeface="+mn-lt"/>
          <a:ea typeface="+mn-ea"/>
          <a:cs typeface="+mn-cs"/>
        </a:defRPr>
      </a:lvl3pPr>
      <a:lvl4pPr marL="6171171" indent="-881596" algn="l" defTabSz="3526384" rtl="0" eaLnBrk="1" latinLnBrk="0" hangingPunct="1">
        <a:spcBef>
          <a:spcPct val="20000"/>
        </a:spcBef>
        <a:buFont typeface="Arial" pitchFamily="34" charset="0"/>
        <a:buChar char="–"/>
        <a:defRPr kumimoji="1" sz="7700" kern="1200">
          <a:solidFill>
            <a:schemeClr val="tx1"/>
          </a:solidFill>
          <a:latin typeface="+mn-lt"/>
          <a:ea typeface="+mn-ea"/>
          <a:cs typeface="+mn-cs"/>
        </a:defRPr>
      </a:lvl4pPr>
      <a:lvl5pPr marL="7934363" indent="-881596" algn="l" defTabSz="3526384" rtl="0" eaLnBrk="1" latinLnBrk="0" hangingPunct="1">
        <a:spcBef>
          <a:spcPct val="20000"/>
        </a:spcBef>
        <a:buFont typeface="Arial" pitchFamily="34" charset="0"/>
        <a:buChar char="»"/>
        <a:defRPr kumimoji="1" sz="7700" kern="1200">
          <a:solidFill>
            <a:schemeClr val="tx1"/>
          </a:solidFill>
          <a:latin typeface="+mn-lt"/>
          <a:ea typeface="+mn-ea"/>
          <a:cs typeface="+mn-cs"/>
        </a:defRPr>
      </a:lvl5pPr>
      <a:lvl6pPr marL="9697555" indent="-881596" algn="l" defTabSz="3526384" rtl="0" eaLnBrk="1" latinLnBrk="0" hangingPunct="1">
        <a:spcBef>
          <a:spcPct val="20000"/>
        </a:spcBef>
        <a:buFont typeface="Arial" pitchFamily="34" charset="0"/>
        <a:buChar char="•"/>
        <a:defRPr kumimoji="1" sz="7700" kern="1200">
          <a:solidFill>
            <a:schemeClr val="tx1"/>
          </a:solidFill>
          <a:latin typeface="+mn-lt"/>
          <a:ea typeface="+mn-ea"/>
          <a:cs typeface="+mn-cs"/>
        </a:defRPr>
      </a:lvl6pPr>
      <a:lvl7pPr marL="11460747" indent="-881596" algn="l" defTabSz="3526384" rtl="0" eaLnBrk="1" latinLnBrk="0" hangingPunct="1">
        <a:spcBef>
          <a:spcPct val="20000"/>
        </a:spcBef>
        <a:buFont typeface="Arial" pitchFamily="34" charset="0"/>
        <a:buChar char="•"/>
        <a:defRPr kumimoji="1" sz="7700" kern="1200">
          <a:solidFill>
            <a:schemeClr val="tx1"/>
          </a:solidFill>
          <a:latin typeface="+mn-lt"/>
          <a:ea typeface="+mn-ea"/>
          <a:cs typeface="+mn-cs"/>
        </a:defRPr>
      </a:lvl7pPr>
      <a:lvl8pPr marL="13223939" indent="-881596" algn="l" defTabSz="3526384" rtl="0" eaLnBrk="1" latinLnBrk="0" hangingPunct="1">
        <a:spcBef>
          <a:spcPct val="20000"/>
        </a:spcBef>
        <a:buFont typeface="Arial" pitchFamily="34" charset="0"/>
        <a:buChar char="•"/>
        <a:defRPr kumimoji="1" sz="7700" kern="1200">
          <a:solidFill>
            <a:schemeClr val="tx1"/>
          </a:solidFill>
          <a:latin typeface="+mn-lt"/>
          <a:ea typeface="+mn-ea"/>
          <a:cs typeface="+mn-cs"/>
        </a:defRPr>
      </a:lvl8pPr>
      <a:lvl9pPr marL="14987130" indent="-881596" algn="l" defTabSz="3526384" rtl="0" eaLnBrk="1" latinLnBrk="0" hangingPunct="1">
        <a:spcBef>
          <a:spcPct val="20000"/>
        </a:spcBef>
        <a:buFont typeface="Arial" pitchFamily="34" charset="0"/>
        <a:buChar char="•"/>
        <a:defRPr kumimoji="1" sz="7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526384" rtl="0" eaLnBrk="1" latinLnBrk="0" hangingPunct="1">
        <a:defRPr kumimoji="1" sz="6900" kern="1200">
          <a:solidFill>
            <a:schemeClr val="tx1"/>
          </a:solidFill>
          <a:latin typeface="+mn-lt"/>
          <a:ea typeface="+mn-ea"/>
          <a:cs typeface="+mn-cs"/>
        </a:defRPr>
      </a:lvl1pPr>
      <a:lvl2pPr marL="1763192" algn="l" defTabSz="3526384" rtl="0" eaLnBrk="1" latinLnBrk="0" hangingPunct="1">
        <a:defRPr kumimoji="1" sz="6900" kern="1200">
          <a:solidFill>
            <a:schemeClr val="tx1"/>
          </a:solidFill>
          <a:latin typeface="+mn-lt"/>
          <a:ea typeface="+mn-ea"/>
          <a:cs typeface="+mn-cs"/>
        </a:defRPr>
      </a:lvl2pPr>
      <a:lvl3pPr marL="3526384" algn="l" defTabSz="3526384" rtl="0" eaLnBrk="1" latinLnBrk="0" hangingPunct="1">
        <a:defRPr kumimoji="1"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5289575" algn="l" defTabSz="3526384" rtl="0" eaLnBrk="1" latinLnBrk="0" hangingPunct="1">
        <a:defRPr kumimoji="1" sz="6900" kern="1200">
          <a:solidFill>
            <a:schemeClr val="tx1"/>
          </a:solidFill>
          <a:latin typeface="+mn-lt"/>
          <a:ea typeface="+mn-ea"/>
          <a:cs typeface="+mn-cs"/>
        </a:defRPr>
      </a:lvl4pPr>
      <a:lvl5pPr marL="7052767" algn="l" defTabSz="3526384" rtl="0" eaLnBrk="1" latinLnBrk="0" hangingPunct="1">
        <a:defRPr kumimoji="1" sz="6900" kern="1200">
          <a:solidFill>
            <a:schemeClr val="tx1"/>
          </a:solidFill>
          <a:latin typeface="+mn-lt"/>
          <a:ea typeface="+mn-ea"/>
          <a:cs typeface="+mn-cs"/>
        </a:defRPr>
      </a:lvl5pPr>
      <a:lvl6pPr marL="8815959" algn="l" defTabSz="3526384" rtl="0" eaLnBrk="1" latinLnBrk="0" hangingPunct="1">
        <a:defRPr kumimoji="1" sz="6900" kern="1200">
          <a:solidFill>
            <a:schemeClr val="tx1"/>
          </a:solidFill>
          <a:latin typeface="+mn-lt"/>
          <a:ea typeface="+mn-ea"/>
          <a:cs typeface="+mn-cs"/>
        </a:defRPr>
      </a:lvl6pPr>
      <a:lvl7pPr marL="10579151" algn="l" defTabSz="3526384" rtl="0" eaLnBrk="1" latinLnBrk="0" hangingPunct="1">
        <a:defRPr kumimoji="1" sz="6900" kern="1200">
          <a:solidFill>
            <a:schemeClr val="tx1"/>
          </a:solidFill>
          <a:latin typeface="+mn-lt"/>
          <a:ea typeface="+mn-ea"/>
          <a:cs typeface="+mn-cs"/>
        </a:defRPr>
      </a:lvl7pPr>
      <a:lvl8pPr marL="12342343" algn="l" defTabSz="3526384" rtl="0" eaLnBrk="1" latinLnBrk="0" hangingPunct="1">
        <a:defRPr kumimoji="1" sz="6900" kern="1200">
          <a:solidFill>
            <a:schemeClr val="tx1"/>
          </a:solidFill>
          <a:latin typeface="+mn-lt"/>
          <a:ea typeface="+mn-ea"/>
          <a:cs typeface="+mn-cs"/>
        </a:defRPr>
      </a:lvl8pPr>
      <a:lvl9pPr marL="14105534" algn="l" defTabSz="3526384" rtl="0" eaLnBrk="1" latinLnBrk="0" hangingPunct="1">
        <a:defRPr kumimoji="1" sz="6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53713" y="4672013"/>
            <a:ext cx="11112500" cy="1005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6900" y="20715288"/>
            <a:ext cx="11652250" cy="1134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/>
        </p:nvSpPr>
        <p:spPr>
          <a:xfrm>
            <a:off x="1725027" y="630153"/>
            <a:ext cx="1989038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#1. “</a:t>
            </a:r>
            <a:r>
              <a:rPr lang="en-US" altLang="ja-JP" sz="8000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Interfascial</a:t>
            </a:r>
            <a:r>
              <a:rPr lang="en-US" altLang="ja-JP" sz="8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spaces”</a:t>
            </a:r>
            <a:r>
              <a:rPr kumimoji="1" lang="en-US" altLang="ja-JP" sz="8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advocated by Sato</a:t>
            </a:r>
            <a:endParaRPr kumimoji="1" lang="ja-JP" altLang="en-US" sz="80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24388" y="32080703"/>
            <a:ext cx="23878712" cy="366254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endParaRPr lang="en-US" altLang="ja-JP" sz="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0"/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Both panels A and B are cited from “Sato T. Fundamental plane of the </a:t>
            </a:r>
            <a:r>
              <a:rPr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fascial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strata of the body wall. </a:t>
            </a:r>
            <a:r>
              <a:rPr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Igakunoayumi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  </a:t>
            </a:r>
          </a:p>
          <a:p>
            <a:pPr lvl="0"/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1980;114:C168-75. (in Japanese)” and reference #26 in the main text with permission from the copyright owner  </a:t>
            </a:r>
          </a:p>
          <a:p>
            <a:pPr lvl="0"/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(Tokyo Medical and Dental University, Tokyo, Japan). To our knowledge, it was Tobin who first advocated the </a:t>
            </a:r>
          </a:p>
          <a:p>
            <a:pPr lvl="0"/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fascial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continuation into the pelvis, corresponding to the combined </a:t>
            </a:r>
            <a:r>
              <a:rPr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interfascial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plane, and denied the disappearance </a:t>
            </a:r>
          </a:p>
          <a:p>
            <a:pPr lvl="0"/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of the renal fasciae halfway through the pelvis. (Tobin CE, Benjamin JA, Wells JC. Continuity of the fasciae lining </a:t>
            </a:r>
          </a:p>
          <a:p>
            <a:pPr lvl="0"/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the abdomen, pelvis, and spermatic cord. Surg. Gynecol. Obstet.1946;83:575–96.)</a:t>
            </a:r>
            <a:endParaRPr lang="en-US" altLang="ja-JP" sz="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0"/>
            <a:endParaRPr lang="en-US" altLang="ja-JP" sz="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6" name="Freeform 57"/>
          <p:cNvSpPr>
            <a:spLocks/>
          </p:cNvSpPr>
          <p:nvPr/>
        </p:nvSpPr>
        <p:spPr bwMode="auto">
          <a:xfrm rot="9396383">
            <a:off x="6037056" y="24311701"/>
            <a:ext cx="1302719" cy="5689121"/>
          </a:xfrm>
          <a:custGeom>
            <a:avLst/>
            <a:gdLst>
              <a:gd name="connsiteX0" fmla="*/ 0 w 11274"/>
              <a:gd name="connsiteY0" fmla="*/ 0 h 12263"/>
              <a:gd name="connsiteX1" fmla="*/ 9558 w 11274"/>
              <a:gd name="connsiteY1" fmla="*/ 2906 h 12263"/>
              <a:gd name="connsiteX2" fmla="*/ 10294 w 11274"/>
              <a:gd name="connsiteY2" fmla="*/ 3717 h 12263"/>
              <a:gd name="connsiteX3" fmla="*/ 10662 w 11274"/>
              <a:gd name="connsiteY3" fmla="*/ 4919 h 12263"/>
              <a:gd name="connsiteX4" fmla="*/ 9497 w 11274"/>
              <a:gd name="connsiteY4" fmla="*/ 7212 h 12263"/>
              <a:gd name="connsiteX5" fmla="*/ 7288 w 11274"/>
              <a:gd name="connsiteY5" fmla="*/ 9365 h 12263"/>
              <a:gd name="connsiteX6" fmla="*/ 6368 w 11274"/>
              <a:gd name="connsiteY6" fmla="*/ 10203 h 12263"/>
              <a:gd name="connsiteX7" fmla="*/ 6122 w 11274"/>
              <a:gd name="connsiteY7" fmla="*/ 11462 h 12263"/>
              <a:gd name="connsiteX8" fmla="*/ 5570 w 11274"/>
              <a:gd name="connsiteY8" fmla="*/ 11909 h 12263"/>
              <a:gd name="connsiteX9" fmla="*/ 4589 w 11274"/>
              <a:gd name="connsiteY9" fmla="*/ 12133 h 12263"/>
              <a:gd name="connsiteX10" fmla="*/ 1644 w 11274"/>
              <a:gd name="connsiteY10" fmla="*/ 12244 h 12263"/>
              <a:gd name="connsiteX11" fmla="*/ 785 w 11274"/>
              <a:gd name="connsiteY11" fmla="*/ 12244 h 12263"/>
              <a:gd name="connsiteX0" fmla="*/ 0 w 10883"/>
              <a:gd name="connsiteY0" fmla="*/ 0 h 12263"/>
              <a:gd name="connsiteX1" fmla="*/ 7126 w 10883"/>
              <a:gd name="connsiteY1" fmla="*/ 3164 h 12263"/>
              <a:gd name="connsiteX2" fmla="*/ 10294 w 10883"/>
              <a:gd name="connsiteY2" fmla="*/ 3717 h 12263"/>
              <a:gd name="connsiteX3" fmla="*/ 10662 w 10883"/>
              <a:gd name="connsiteY3" fmla="*/ 4919 h 12263"/>
              <a:gd name="connsiteX4" fmla="*/ 9497 w 10883"/>
              <a:gd name="connsiteY4" fmla="*/ 7212 h 12263"/>
              <a:gd name="connsiteX5" fmla="*/ 7288 w 10883"/>
              <a:gd name="connsiteY5" fmla="*/ 9365 h 12263"/>
              <a:gd name="connsiteX6" fmla="*/ 6368 w 10883"/>
              <a:gd name="connsiteY6" fmla="*/ 10203 h 12263"/>
              <a:gd name="connsiteX7" fmla="*/ 6122 w 10883"/>
              <a:gd name="connsiteY7" fmla="*/ 11462 h 12263"/>
              <a:gd name="connsiteX8" fmla="*/ 5570 w 10883"/>
              <a:gd name="connsiteY8" fmla="*/ 11909 h 12263"/>
              <a:gd name="connsiteX9" fmla="*/ 4589 w 10883"/>
              <a:gd name="connsiteY9" fmla="*/ 12133 h 12263"/>
              <a:gd name="connsiteX10" fmla="*/ 1644 w 10883"/>
              <a:gd name="connsiteY10" fmla="*/ 12244 h 12263"/>
              <a:gd name="connsiteX11" fmla="*/ 785 w 10883"/>
              <a:gd name="connsiteY11" fmla="*/ 12244 h 12263"/>
              <a:gd name="connsiteX0" fmla="*/ 0 w 10785"/>
              <a:gd name="connsiteY0" fmla="*/ 0 h 12263"/>
              <a:gd name="connsiteX1" fmla="*/ 7126 w 10785"/>
              <a:gd name="connsiteY1" fmla="*/ 3164 h 12263"/>
              <a:gd name="connsiteX2" fmla="*/ 6646 w 10785"/>
              <a:gd name="connsiteY2" fmla="*/ 4598 h 12263"/>
              <a:gd name="connsiteX3" fmla="*/ 10662 w 10785"/>
              <a:gd name="connsiteY3" fmla="*/ 4919 h 12263"/>
              <a:gd name="connsiteX4" fmla="*/ 9497 w 10785"/>
              <a:gd name="connsiteY4" fmla="*/ 7212 h 12263"/>
              <a:gd name="connsiteX5" fmla="*/ 7288 w 10785"/>
              <a:gd name="connsiteY5" fmla="*/ 9365 h 12263"/>
              <a:gd name="connsiteX6" fmla="*/ 6368 w 10785"/>
              <a:gd name="connsiteY6" fmla="*/ 10203 h 12263"/>
              <a:gd name="connsiteX7" fmla="*/ 6122 w 10785"/>
              <a:gd name="connsiteY7" fmla="*/ 11462 h 12263"/>
              <a:gd name="connsiteX8" fmla="*/ 5570 w 10785"/>
              <a:gd name="connsiteY8" fmla="*/ 11909 h 12263"/>
              <a:gd name="connsiteX9" fmla="*/ 4589 w 10785"/>
              <a:gd name="connsiteY9" fmla="*/ 12133 h 12263"/>
              <a:gd name="connsiteX10" fmla="*/ 1644 w 10785"/>
              <a:gd name="connsiteY10" fmla="*/ 12244 h 12263"/>
              <a:gd name="connsiteX11" fmla="*/ 785 w 10785"/>
              <a:gd name="connsiteY11" fmla="*/ 12244 h 12263"/>
              <a:gd name="connsiteX0" fmla="*/ 0 w 9672"/>
              <a:gd name="connsiteY0" fmla="*/ 0 h 12263"/>
              <a:gd name="connsiteX1" fmla="*/ 7126 w 9672"/>
              <a:gd name="connsiteY1" fmla="*/ 3164 h 12263"/>
              <a:gd name="connsiteX2" fmla="*/ 6646 w 9672"/>
              <a:gd name="connsiteY2" fmla="*/ 4598 h 12263"/>
              <a:gd name="connsiteX3" fmla="*/ 6238 w 9672"/>
              <a:gd name="connsiteY3" fmla="*/ 6131 h 12263"/>
              <a:gd name="connsiteX4" fmla="*/ 9497 w 9672"/>
              <a:gd name="connsiteY4" fmla="*/ 7212 h 12263"/>
              <a:gd name="connsiteX5" fmla="*/ 7288 w 9672"/>
              <a:gd name="connsiteY5" fmla="*/ 9365 h 12263"/>
              <a:gd name="connsiteX6" fmla="*/ 6368 w 9672"/>
              <a:gd name="connsiteY6" fmla="*/ 10203 h 12263"/>
              <a:gd name="connsiteX7" fmla="*/ 6122 w 9672"/>
              <a:gd name="connsiteY7" fmla="*/ 11462 h 12263"/>
              <a:gd name="connsiteX8" fmla="*/ 5570 w 9672"/>
              <a:gd name="connsiteY8" fmla="*/ 11909 h 12263"/>
              <a:gd name="connsiteX9" fmla="*/ 4589 w 9672"/>
              <a:gd name="connsiteY9" fmla="*/ 12133 h 12263"/>
              <a:gd name="connsiteX10" fmla="*/ 1644 w 9672"/>
              <a:gd name="connsiteY10" fmla="*/ 12244 h 12263"/>
              <a:gd name="connsiteX11" fmla="*/ 785 w 9672"/>
              <a:gd name="connsiteY11" fmla="*/ 12244 h 12263"/>
              <a:gd name="connsiteX0" fmla="*/ 0 w 8513"/>
              <a:gd name="connsiteY0" fmla="*/ 0 h 10000"/>
              <a:gd name="connsiteX1" fmla="*/ 7368 w 8513"/>
              <a:gd name="connsiteY1" fmla="*/ 2580 h 10000"/>
              <a:gd name="connsiteX2" fmla="*/ 6871 w 8513"/>
              <a:gd name="connsiteY2" fmla="*/ 3749 h 10000"/>
              <a:gd name="connsiteX3" fmla="*/ 6450 w 8513"/>
              <a:gd name="connsiteY3" fmla="*/ 5000 h 10000"/>
              <a:gd name="connsiteX4" fmla="*/ 7774 w 8513"/>
              <a:gd name="connsiteY4" fmla="*/ 6399 h 10000"/>
              <a:gd name="connsiteX5" fmla="*/ 7535 w 8513"/>
              <a:gd name="connsiteY5" fmla="*/ 7637 h 10000"/>
              <a:gd name="connsiteX6" fmla="*/ 6584 w 8513"/>
              <a:gd name="connsiteY6" fmla="*/ 8320 h 10000"/>
              <a:gd name="connsiteX7" fmla="*/ 6330 w 8513"/>
              <a:gd name="connsiteY7" fmla="*/ 9347 h 10000"/>
              <a:gd name="connsiteX8" fmla="*/ 5759 w 8513"/>
              <a:gd name="connsiteY8" fmla="*/ 9711 h 10000"/>
              <a:gd name="connsiteX9" fmla="*/ 4745 w 8513"/>
              <a:gd name="connsiteY9" fmla="*/ 9894 h 10000"/>
              <a:gd name="connsiteX10" fmla="*/ 1700 w 8513"/>
              <a:gd name="connsiteY10" fmla="*/ 9985 h 10000"/>
              <a:gd name="connsiteX11" fmla="*/ 812 w 8513"/>
              <a:gd name="connsiteY11" fmla="*/ 9985 h 10000"/>
              <a:gd name="connsiteX0" fmla="*/ 0 w 10509"/>
              <a:gd name="connsiteY0" fmla="*/ 0 h 10000"/>
              <a:gd name="connsiteX1" fmla="*/ 8655 w 10509"/>
              <a:gd name="connsiteY1" fmla="*/ 2580 h 10000"/>
              <a:gd name="connsiteX2" fmla="*/ 8071 w 10509"/>
              <a:gd name="connsiteY2" fmla="*/ 3749 h 10000"/>
              <a:gd name="connsiteX3" fmla="*/ 7577 w 10509"/>
              <a:gd name="connsiteY3" fmla="*/ 5000 h 10000"/>
              <a:gd name="connsiteX4" fmla="*/ 9132 w 10509"/>
              <a:gd name="connsiteY4" fmla="*/ 6399 h 10000"/>
              <a:gd name="connsiteX5" fmla="*/ 10276 w 10509"/>
              <a:gd name="connsiteY5" fmla="*/ 7756 h 10000"/>
              <a:gd name="connsiteX6" fmla="*/ 7734 w 10509"/>
              <a:gd name="connsiteY6" fmla="*/ 8320 h 10000"/>
              <a:gd name="connsiteX7" fmla="*/ 7436 w 10509"/>
              <a:gd name="connsiteY7" fmla="*/ 9347 h 10000"/>
              <a:gd name="connsiteX8" fmla="*/ 6765 w 10509"/>
              <a:gd name="connsiteY8" fmla="*/ 9711 h 10000"/>
              <a:gd name="connsiteX9" fmla="*/ 5574 w 10509"/>
              <a:gd name="connsiteY9" fmla="*/ 9894 h 10000"/>
              <a:gd name="connsiteX10" fmla="*/ 1997 w 10509"/>
              <a:gd name="connsiteY10" fmla="*/ 9985 h 10000"/>
              <a:gd name="connsiteX11" fmla="*/ 954 w 10509"/>
              <a:gd name="connsiteY11" fmla="*/ 9985 h 10000"/>
              <a:gd name="connsiteX0" fmla="*/ 0 w 10757"/>
              <a:gd name="connsiteY0" fmla="*/ 0 h 10000"/>
              <a:gd name="connsiteX1" fmla="*/ 8655 w 10757"/>
              <a:gd name="connsiteY1" fmla="*/ 2580 h 10000"/>
              <a:gd name="connsiteX2" fmla="*/ 8071 w 10757"/>
              <a:gd name="connsiteY2" fmla="*/ 3749 h 10000"/>
              <a:gd name="connsiteX3" fmla="*/ 7577 w 10757"/>
              <a:gd name="connsiteY3" fmla="*/ 5000 h 10000"/>
              <a:gd name="connsiteX4" fmla="*/ 9132 w 10757"/>
              <a:gd name="connsiteY4" fmla="*/ 6399 h 10000"/>
              <a:gd name="connsiteX5" fmla="*/ 10276 w 10757"/>
              <a:gd name="connsiteY5" fmla="*/ 7756 h 10000"/>
              <a:gd name="connsiteX6" fmla="*/ 10284 w 10757"/>
              <a:gd name="connsiteY6" fmla="*/ 8642 h 10000"/>
              <a:gd name="connsiteX7" fmla="*/ 7436 w 10757"/>
              <a:gd name="connsiteY7" fmla="*/ 9347 h 10000"/>
              <a:gd name="connsiteX8" fmla="*/ 6765 w 10757"/>
              <a:gd name="connsiteY8" fmla="*/ 9711 h 10000"/>
              <a:gd name="connsiteX9" fmla="*/ 5574 w 10757"/>
              <a:gd name="connsiteY9" fmla="*/ 9894 h 10000"/>
              <a:gd name="connsiteX10" fmla="*/ 1997 w 10757"/>
              <a:gd name="connsiteY10" fmla="*/ 9985 h 10000"/>
              <a:gd name="connsiteX11" fmla="*/ 954 w 10757"/>
              <a:gd name="connsiteY11" fmla="*/ 9985 h 10000"/>
              <a:gd name="connsiteX0" fmla="*/ 0 w 10869"/>
              <a:gd name="connsiteY0" fmla="*/ 0 h 10000"/>
              <a:gd name="connsiteX1" fmla="*/ 8655 w 10869"/>
              <a:gd name="connsiteY1" fmla="*/ 2580 h 10000"/>
              <a:gd name="connsiteX2" fmla="*/ 8071 w 10869"/>
              <a:gd name="connsiteY2" fmla="*/ 3749 h 10000"/>
              <a:gd name="connsiteX3" fmla="*/ 7577 w 10869"/>
              <a:gd name="connsiteY3" fmla="*/ 5000 h 10000"/>
              <a:gd name="connsiteX4" fmla="*/ 9132 w 10869"/>
              <a:gd name="connsiteY4" fmla="*/ 6399 h 10000"/>
              <a:gd name="connsiteX5" fmla="*/ 10276 w 10869"/>
              <a:gd name="connsiteY5" fmla="*/ 7756 h 10000"/>
              <a:gd name="connsiteX6" fmla="*/ 10284 w 10869"/>
              <a:gd name="connsiteY6" fmla="*/ 8642 h 10000"/>
              <a:gd name="connsiteX7" fmla="*/ 6765 w 10869"/>
              <a:gd name="connsiteY7" fmla="*/ 9711 h 10000"/>
              <a:gd name="connsiteX8" fmla="*/ 5574 w 10869"/>
              <a:gd name="connsiteY8" fmla="*/ 9894 h 10000"/>
              <a:gd name="connsiteX9" fmla="*/ 1997 w 10869"/>
              <a:gd name="connsiteY9" fmla="*/ 9985 h 10000"/>
              <a:gd name="connsiteX10" fmla="*/ 954 w 10869"/>
              <a:gd name="connsiteY10" fmla="*/ 9985 h 10000"/>
              <a:gd name="connsiteX0" fmla="*/ 0 w 10869"/>
              <a:gd name="connsiteY0" fmla="*/ 0 h 10000"/>
              <a:gd name="connsiteX1" fmla="*/ 5697 w 10869"/>
              <a:gd name="connsiteY1" fmla="*/ 1484 h 10000"/>
              <a:gd name="connsiteX2" fmla="*/ 8071 w 10869"/>
              <a:gd name="connsiteY2" fmla="*/ 3749 h 10000"/>
              <a:gd name="connsiteX3" fmla="*/ 7577 w 10869"/>
              <a:gd name="connsiteY3" fmla="*/ 5000 h 10000"/>
              <a:gd name="connsiteX4" fmla="*/ 9132 w 10869"/>
              <a:gd name="connsiteY4" fmla="*/ 6399 h 10000"/>
              <a:gd name="connsiteX5" fmla="*/ 10276 w 10869"/>
              <a:gd name="connsiteY5" fmla="*/ 7756 h 10000"/>
              <a:gd name="connsiteX6" fmla="*/ 10284 w 10869"/>
              <a:gd name="connsiteY6" fmla="*/ 8642 h 10000"/>
              <a:gd name="connsiteX7" fmla="*/ 6765 w 10869"/>
              <a:gd name="connsiteY7" fmla="*/ 9711 h 10000"/>
              <a:gd name="connsiteX8" fmla="*/ 5574 w 10869"/>
              <a:gd name="connsiteY8" fmla="*/ 9894 h 10000"/>
              <a:gd name="connsiteX9" fmla="*/ 1997 w 10869"/>
              <a:gd name="connsiteY9" fmla="*/ 9985 h 10000"/>
              <a:gd name="connsiteX10" fmla="*/ 954 w 10869"/>
              <a:gd name="connsiteY10" fmla="*/ 9985 h 10000"/>
              <a:gd name="connsiteX0" fmla="*/ 0 w 10869"/>
              <a:gd name="connsiteY0" fmla="*/ 0 h 10000"/>
              <a:gd name="connsiteX1" fmla="*/ 5697 w 10869"/>
              <a:gd name="connsiteY1" fmla="*/ 1484 h 10000"/>
              <a:gd name="connsiteX2" fmla="*/ 7848 w 10869"/>
              <a:gd name="connsiteY2" fmla="*/ 3295 h 10000"/>
              <a:gd name="connsiteX3" fmla="*/ 7577 w 10869"/>
              <a:gd name="connsiteY3" fmla="*/ 5000 h 10000"/>
              <a:gd name="connsiteX4" fmla="*/ 9132 w 10869"/>
              <a:gd name="connsiteY4" fmla="*/ 6399 h 10000"/>
              <a:gd name="connsiteX5" fmla="*/ 10276 w 10869"/>
              <a:gd name="connsiteY5" fmla="*/ 7756 h 10000"/>
              <a:gd name="connsiteX6" fmla="*/ 10284 w 10869"/>
              <a:gd name="connsiteY6" fmla="*/ 8642 h 10000"/>
              <a:gd name="connsiteX7" fmla="*/ 6765 w 10869"/>
              <a:gd name="connsiteY7" fmla="*/ 9711 h 10000"/>
              <a:gd name="connsiteX8" fmla="*/ 5574 w 10869"/>
              <a:gd name="connsiteY8" fmla="*/ 9894 h 10000"/>
              <a:gd name="connsiteX9" fmla="*/ 1997 w 10869"/>
              <a:gd name="connsiteY9" fmla="*/ 9985 h 10000"/>
              <a:gd name="connsiteX10" fmla="*/ 954 w 10869"/>
              <a:gd name="connsiteY10" fmla="*/ 9985 h 10000"/>
              <a:gd name="connsiteX0" fmla="*/ 0 w 11174"/>
              <a:gd name="connsiteY0" fmla="*/ 0 h 10000"/>
              <a:gd name="connsiteX1" fmla="*/ 5697 w 11174"/>
              <a:gd name="connsiteY1" fmla="*/ 1484 h 10000"/>
              <a:gd name="connsiteX2" fmla="*/ 7848 w 11174"/>
              <a:gd name="connsiteY2" fmla="*/ 3295 h 10000"/>
              <a:gd name="connsiteX3" fmla="*/ 7577 w 11174"/>
              <a:gd name="connsiteY3" fmla="*/ 5000 h 10000"/>
              <a:gd name="connsiteX4" fmla="*/ 9132 w 11174"/>
              <a:gd name="connsiteY4" fmla="*/ 6399 h 10000"/>
              <a:gd name="connsiteX5" fmla="*/ 10982 w 11174"/>
              <a:gd name="connsiteY5" fmla="*/ 7793 h 10000"/>
              <a:gd name="connsiteX6" fmla="*/ 10284 w 11174"/>
              <a:gd name="connsiteY6" fmla="*/ 8642 h 10000"/>
              <a:gd name="connsiteX7" fmla="*/ 6765 w 11174"/>
              <a:gd name="connsiteY7" fmla="*/ 9711 h 10000"/>
              <a:gd name="connsiteX8" fmla="*/ 5574 w 11174"/>
              <a:gd name="connsiteY8" fmla="*/ 9894 h 10000"/>
              <a:gd name="connsiteX9" fmla="*/ 1997 w 11174"/>
              <a:gd name="connsiteY9" fmla="*/ 9985 h 10000"/>
              <a:gd name="connsiteX10" fmla="*/ 954 w 11174"/>
              <a:gd name="connsiteY10" fmla="*/ 9985 h 10000"/>
              <a:gd name="connsiteX0" fmla="*/ 0 w 11174"/>
              <a:gd name="connsiteY0" fmla="*/ 0 h 10000"/>
              <a:gd name="connsiteX1" fmla="*/ 5697 w 11174"/>
              <a:gd name="connsiteY1" fmla="*/ 1484 h 10000"/>
              <a:gd name="connsiteX2" fmla="*/ 7848 w 11174"/>
              <a:gd name="connsiteY2" fmla="*/ 3295 h 10000"/>
              <a:gd name="connsiteX3" fmla="*/ 7577 w 11174"/>
              <a:gd name="connsiteY3" fmla="*/ 5000 h 10000"/>
              <a:gd name="connsiteX4" fmla="*/ 9132 w 11174"/>
              <a:gd name="connsiteY4" fmla="*/ 6399 h 10000"/>
              <a:gd name="connsiteX5" fmla="*/ 10982 w 11174"/>
              <a:gd name="connsiteY5" fmla="*/ 7793 h 10000"/>
              <a:gd name="connsiteX6" fmla="*/ 10284 w 11174"/>
              <a:gd name="connsiteY6" fmla="*/ 8642 h 10000"/>
              <a:gd name="connsiteX7" fmla="*/ 6945 w 11174"/>
              <a:gd name="connsiteY7" fmla="*/ 9530 h 10000"/>
              <a:gd name="connsiteX8" fmla="*/ 5574 w 11174"/>
              <a:gd name="connsiteY8" fmla="*/ 9894 h 10000"/>
              <a:gd name="connsiteX9" fmla="*/ 1997 w 11174"/>
              <a:gd name="connsiteY9" fmla="*/ 9985 h 10000"/>
              <a:gd name="connsiteX10" fmla="*/ 954 w 11174"/>
              <a:gd name="connsiteY10" fmla="*/ 9985 h 10000"/>
              <a:gd name="connsiteX0" fmla="*/ 0 w 11174"/>
              <a:gd name="connsiteY0" fmla="*/ 0 h 10022"/>
              <a:gd name="connsiteX1" fmla="*/ 5697 w 11174"/>
              <a:gd name="connsiteY1" fmla="*/ 1484 h 10022"/>
              <a:gd name="connsiteX2" fmla="*/ 7848 w 11174"/>
              <a:gd name="connsiteY2" fmla="*/ 3295 h 10022"/>
              <a:gd name="connsiteX3" fmla="*/ 7577 w 11174"/>
              <a:gd name="connsiteY3" fmla="*/ 5000 h 10022"/>
              <a:gd name="connsiteX4" fmla="*/ 9132 w 11174"/>
              <a:gd name="connsiteY4" fmla="*/ 6399 h 10022"/>
              <a:gd name="connsiteX5" fmla="*/ 10982 w 11174"/>
              <a:gd name="connsiteY5" fmla="*/ 7793 h 10022"/>
              <a:gd name="connsiteX6" fmla="*/ 10284 w 11174"/>
              <a:gd name="connsiteY6" fmla="*/ 8642 h 10022"/>
              <a:gd name="connsiteX7" fmla="*/ 6945 w 11174"/>
              <a:gd name="connsiteY7" fmla="*/ 9530 h 10022"/>
              <a:gd name="connsiteX8" fmla="*/ 5073 w 11174"/>
              <a:gd name="connsiteY8" fmla="*/ 9765 h 10022"/>
              <a:gd name="connsiteX9" fmla="*/ 1997 w 11174"/>
              <a:gd name="connsiteY9" fmla="*/ 9985 h 10022"/>
              <a:gd name="connsiteX10" fmla="*/ 954 w 11174"/>
              <a:gd name="connsiteY10" fmla="*/ 9985 h 10022"/>
              <a:gd name="connsiteX0" fmla="*/ 0 w 11174"/>
              <a:gd name="connsiteY0" fmla="*/ 0 h 9985"/>
              <a:gd name="connsiteX1" fmla="*/ 5697 w 11174"/>
              <a:gd name="connsiteY1" fmla="*/ 1484 h 9985"/>
              <a:gd name="connsiteX2" fmla="*/ 7848 w 11174"/>
              <a:gd name="connsiteY2" fmla="*/ 3295 h 9985"/>
              <a:gd name="connsiteX3" fmla="*/ 7577 w 11174"/>
              <a:gd name="connsiteY3" fmla="*/ 5000 h 9985"/>
              <a:gd name="connsiteX4" fmla="*/ 9132 w 11174"/>
              <a:gd name="connsiteY4" fmla="*/ 6399 h 9985"/>
              <a:gd name="connsiteX5" fmla="*/ 10982 w 11174"/>
              <a:gd name="connsiteY5" fmla="*/ 7793 h 9985"/>
              <a:gd name="connsiteX6" fmla="*/ 10284 w 11174"/>
              <a:gd name="connsiteY6" fmla="*/ 8642 h 9985"/>
              <a:gd name="connsiteX7" fmla="*/ 6945 w 11174"/>
              <a:gd name="connsiteY7" fmla="*/ 9530 h 9985"/>
              <a:gd name="connsiteX8" fmla="*/ 5073 w 11174"/>
              <a:gd name="connsiteY8" fmla="*/ 9765 h 9985"/>
              <a:gd name="connsiteX9" fmla="*/ 1997 w 11174"/>
              <a:gd name="connsiteY9" fmla="*/ 9985 h 9985"/>
              <a:gd name="connsiteX0" fmla="*/ 0 w 10000"/>
              <a:gd name="connsiteY0" fmla="*/ 0 h 10000"/>
              <a:gd name="connsiteX1" fmla="*/ 5098 w 10000"/>
              <a:gd name="connsiteY1" fmla="*/ 1486 h 10000"/>
              <a:gd name="connsiteX2" fmla="*/ 7023 w 10000"/>
              <a:gd name="connsiteY2" fmla="*/ 3300 h 10000"/>
              <a:gd name="connsiteX3" fmla="*/ 6781 w 10000"/>
              <a:gd name="connsiteY3" fmla="*/ 5008 h 10000"/>
              <a:gd name="connsiteX4" fmla="*/ 8173 w 10000"/>
              <a:gd name="connsiteY4" fmla="*/ 6409 h 10000"/>
              <a:gd name="connsiteX5" fmla="*/ 9828 w 10000"/>
              <a:gd name="connsiteY5" fmla="*/ 7805 h 10000"/>
              <a:gd name="connsiteX6" fmla="*/ 9204 w 10000"/>
              <a:gd name="connsiteY6" fmla="*/ 8655 h 10000"/>
              <a:gd name="connsiteX7" fmla="*/ 6215 w 10000"/>
              <a:gd name="connsiteY7" fmla="*/ 9544 h 10000"/>
              <a:gd name="connsiteX8" fmla="*/ 1787 w 10000"/>
              <a:gd name="connsiteY8" fmla="*/ 10000 h 10000"/>
              <a:gd name="connsiteX0" fmla="*/ 0 w 10073"/>
              <a:gd name="connsiteY0" fmla="*/ 0 h 10000"/>
              <a:gd name="connsiteX1" fmla="*/ 5098 w 10073"/>
              <a:gd name="connsiteY1" fmla="*/ 1486 h 10000"/>
              <a:gd name="connsiteX2" fmla="*/ 7023 w 10073"/>
              <a:gd name="connsiteY2" fmla="*/ 3300 h 10000"/>
              <a:gd name="connsiteX3" fmla="*/ 6781 w 10073"/>
              <a:gd name="connsiteY3" fmla="*/ 5008 h 10000"/>
              <a:gd name="connsiteX4" fmla="*/ 7734 w 10073"/>
              <a:gd name="connsiteY4" fmla="*/ 6477 h 10000"/>
              <a:gd name="connsiteX5" fmla="*/ 9828 w 10073"/>
              <a:gd name="connsiteY5" fmla="*/ 7805 h 10000"/>
              <a:gd name="connsiteX6" fmla="*/ 9204 w 10073"/>
              <a:gd name="connsiteY6" fmla="*/ 8655 h 10000"/>
              <a:gd name="connsiteX7" fmla="*/ 6215 w 10073"/>
              <a:gd name="connsiteY7" fmla="*/ 9544 h 10000"/>
              <a:gd name="connsiteX8" fmla="*/ 1787 w 10073"/>
              <a:gd name="connsiteY8" fmla="*/ 10000 h 10000"/>
              <a:gd name="connsiteX0" fmla="*/ 0 w 10073"/>
              <a:gd name="connsiteY0" fmla="*/ 0 h 10000"/>
              <a:gd name="connsiteX1" fmla="*/ 5098 w 10073"/>
              <a:gd name="connsiteY1" fmla="*/ 1486 h 10000"/>
              <a:gd name="connsiteX2" fmla="*/ 7023 w 10073"/>
              <a:gd name="connsiteY2" fmla="*/ 3300 h 10000"/>
              <a:gd name="connsiteX3" fmla="*/ 6781 w 10073"/>
              <a:gd name="connsiteY3" fmla="*/ 5008 h 10000"/>
              <a:gd name="connsiteX4" fmla="*/ 7734 w 10073"/>
              <a:gd name="connsiteY4" fmla="*/ 6477 h 10000"/>
              <a:gd name="connsiteX5" fmla="*/ 9828 w 10073"/>
              <a:gd name="connsiteY5" fmla="*/ 7805 h 10000"/>
              <a:gd name="connsiteX6" fmla="*/ 9204 w 10073"/>
              <a:gd name="connsiteY6" fmla="*/ 8655 h 10000"/>
              <a:gd name="connsiteX7" fmla="*/ 6215 w 10073"/>
              <a:gd name="connsiteY7" fmla="*/ 9544 h 10000"/>
              <a:gd name="connsiteX8" fmla="*/ 1787 w 10073"/>
              <a:gd name="connsiteY8" fmla="*/ 10000 h 10000"/>
              <a:gd name="connsiteX0" fmla="*/ 0 w 10073"/>
              <a:gd name="connsiteY0" fmla="*/ 0 h 10000"/>
              <a:gd name="connsiteX1" fmla="*/ 4806 w 10073"/>
              <a:gd name="connsiteY1" fmla="*/ 1481 h 10000"/>
              <a:gd name="connsiteX2" fmla="*/ 7023 w 10073"/>
              <a:gd name="connsiteY2" fmla="*/ 3300 h 10000"/>
              <a:gd name="connsiteX3" fmla="*/ 6781 w 10073"/>
              <a:gd name="connsiteY3" fmla="*/ 5008 h 10000"/>
              <a:gd name="connsiteX4" fmla="*/ 7734 w 10073"/>
              <a:gd name="connsiteY4" fmla="*/ 6477 h 10000"/>
              <a:gd name="connsiteX5" fmla="*/ 9828 w 10073"/>
              <a:gd name="connsiteY5" fmla="*/ 7805 h 10000"/>
              <a:gd name="connsiteX6" fmla="*/ 9204 w 10073"/>
              <a:gd name="connsiteY6" fmla="*/ 8655 h 10000"/>
              <a:gd name="connsiteX7" fmla="*/ 6215 w 10073"/>
              <a:gd name="connsiteY7" fmla="*/ 9544 h 10000"/>
              <a:gd name="connsiteX8" fmla="*/ 1787 w 10073"/>
              <a:gd name="connsiteY8" fmla="*/ 10000 h 10000"/>
              <a:gd name="connsiteX0" fmla="*/ 0 w 10560"/>
              <a:gd name="connsiteY0" fmla="*/ 0 h 9958"/>
              <a:gd name="connsiteX1" fmla="*/ 5293 w 10560"/>
              <a:gd name="connsiteY1" fmla="*/ 1439 h 9958"/>
              <a:gd name="connsiteX2" fmla="*/ 7510 w 10560"/>
              <a:gd name="connsiteY2" fmla="*/ 3258 h 9958"/>
              <a:gd name="connsiteX3" fmla="*/ 7268 w 10560"/>
              <a:gd name="connsiteY3" fmla="*/ 4966 h 9958"/>
              <a:gd name="connsiteX4" fmla="*/ 8221 w 10560"/>
              <a:gd name="connsiteY4" fmla="*/ 6435 h 9958"/>
              <a:gd name="connsiteX5" fmla="*/ 10315 w 10560"/>
              <a:gd name="connsiteY5" fmla="*/ 7763 h 9958"/>
              <a:gd name="connsiteX6" fmla="*/ 9691 w 10560"/>
              <a:gd name="connsiteY6" fmla="*/ 8613 h 9958"/>
              <a:gd name="connsiteX7" fmla="*/ 6702 w 10560"/>
              <a:gd name="connsiteY7" fmla="*/ 9502 h 9958"/>
              <a:gd name="connsiteX8" fmla="*/ 2274 w 10560"/>
              <a:gd name="connsiteY8" fmla="*/ 9958 h 9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60" h="9958">
                <a:moveTo>
                  <a:pt x="0" y="0"/>
                </a:moveTo>
                <a:cubicBezTo>
                  <a:pt x="289" y="160"/>
                  <a:pt x="4041" y="896"/>
                  <a:pt x="5293" y="1439"/>
                </a:cubicBezTo>
                <a:cubicBezTo>
                  <a:pt x="6545" y="1982"/>
                  <a:pt x="7181" y="2670"/>
                  <a:pt x="7510" y="3258"/>
                </a:cubicBezTo>
                <a:cubicBezTo>
                  <a:pt x="7839" y="3846"/>
                  <a:pt x="7150" y="4437"/>
                  <a:pt x="7268" y="4966"/>
                </a:cubicBezTo>
                <a:cubicBezTo>
                  <a:pt x="6899" y="5537"/>
                  <a:pt x="7713" y="5969"/>
                  <a:pt x="8221" y="6435"/>
                </a:cubicBezTo>
                <a:cubicBezTo>
                  <a:pt x="8728" y="6900"/>
                  <a:pt x="10070" y="7400"/>
                  <a:pt x="10315" y="7763"/>
                </a:cubicBezTo>
                <a:cubicBezTo>
                  <a:pt x="10560" y="8126"/>
                  <a:pt x="10293" y="8324"/>
                  <a:pt x="9691" y="8613"/>
                </a:cubicBezTo>
                <a:cubicBezTo>
                  <a:pt x="9088" y="8902"/>
                  <a:pt x="7405" y="9293"/>
                  <a:pt x="6702" y="9502"/>
                </a:cubicBezTo>
                <a:cubicBezTo>
                  <a:pt x="5466" y="9726"/>
                  <a:pt x="3196" y="9863"/>
                  <a:pt x="2274" y="9958"/>
                </a:cubicBezTo>
              </a:path>
            </a:pathLst>
          </a:custGeom>
          <a:noFill/>
          <a:ln w="63500">
            <a:solidFill>
              <a:srgbClr val="7030A0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57" name="Freeform 57"/>
          <p:cNvSpPr>
            <a:spLocks/>
          </p:cNvSpPr>
          <p:nvPr/>
        </p:nvSpPr>
        <p:spPr bwMode="auto">
          <a:xfrm rot="12203617" flipH="1">
            <a:off x="8945715" y="24549090"/>
            <a:ext cx="2971536" cy="5626057"/>
          </a:xfrm>
          <a:custGeom>
            <a:avLst/>
            <a:gdLst>
              <a:gd name="connsiteX0" fmla="*/ 7984 w 10009"/>
              <a:gd name="connsiteY0" fmla="*/ 0 h 10075"/>
              <a:gd name="connsiteX1" fmla="*/ 8782 w 10009"/>
              <a:gd name="connsiteY1" fmla="*/ 643 h 10075"/>
              <a:gd name="connsiteX2" fmla="*/ 9518 w 10009"/>
              <a:gd name="connsiteY2" fmla="*/ 1454 h 10075"/>
              <a:gd name="connsiteX3" fmla="*/ 9886 w 10009"/>
              <a:gd name="connsiteY3" fmla="*/ 2656 h 10075"/>
              <a:gd name="connsiteX4" fmla="*/ 8721 w 10009"/>
              <a:gd name="connsiteY4" fmla="*/ 4949 h 10075"/>
              <a:gd name="connsiteX5" fmla="*/ 6512 w 10009"/>
              <a:gd name="connsiteY5" fmla="*/ 7102 h 10075"/>
              <a:gd name="connsiteX6" fmla="*/ 5592 w 10009"/>
              <a:gd name="connsiteY6" fmla="*/ 7940 h 10075"/>
              <a:gd name="connsiteX7" fmla="*/ 5346 w 10009"/>
              <a:gd name="connsiteY7" fmla="*/ 9199 h 10075"/>
              <a:gd name="connsiteX8" fmla="*/ 4794 w 10009"/>
              <a:gd name="connsiteY8" fmla="*/ 9646 h 10075"/>
              <a:gd name="connsiteX9" fmla="*/ 3813 w 10009"/>
              <a:gd name="connsiteY9" fmla="*/ 9870 h 10075"/>
              <a:gd name="connsiteX10" fmla="*/ 868 w 10009"/>
              <a:gd name="connsiteY10" fmla="*/ 9981 h 10075"/>
              <a:gd name="connsiteX11" fmla="*/ 0 w 10009"/>
              <a:gd name="connsiteY11" fmla="*/ 9305 h 10075"/>
              <a:gd name="connsiteX0" fmla="*/ 7984 w 10009"/>
              <a:gd name="connsiteY0" fmla="*/ 0 h 10696"/>
              <a:gd name="connsiteX1" fmla="*/ 8782 w 10009"/>
              <a:gd name="connsiteY1" fmla="*/ 643 h 10696"/>
              <a:gd name="connsiteX2" fmla="*/ 9518 w 10009"/>
              <a:gd name="connsiteY2" fmla="*/ 1454 h 10696"/>
              <a:gd name="connsiteX3" fmla="*/ 9886 w 10009"/>
              <a:gd name="connsiteY3" fmla="*/ 2656 h 10696"/>
              <a:gd name="connsiteX4" fmla="*/ 8721 w 10009"/>
              <a:gd name="connsiteY4" fmla="*/ 4949 h 10696"/>
              <a:gd name="connsiteX5" fmla="*/ 6512 w 10009"/>
              <a:gd name="connsiteY5" fmla="*/ 7102 h 10696"/>
              <a:gd name="connsiteX6" fmla="*/ 5592 w 10009"/>
              <a:gd name="connsiteY6" fmla="*/ 7940 h 10696"/>
              <a:gd name="connsiteX7" fmla="*/ 5346 w 10009"/>
              <a:gd name="connsiteY7" fmla="*/ 9199 h 10696"/>
              <a:gd name="connsiteX8" fmla="*/ 4794 w 10009"/>
              <a:gd name="connsiteY8" fmla="*/ 9646 h 10696"/>
              <a:gd name="connsiteX9" fmla="*/ 4515 w 10009"/>
              <a:gd name="connsiteY9" fmla="*/ 10641 h 10696"/>
              <a:gd name="connsiteX10" fmla="*/ 868 w 10009"/>
              <a:gd name="connsiteY10" fmla="*/ 9981 h 10696"/>
              <a:gd name="connsiteX11" fmla="*/ 0 w 10009"/>
              <a:gd name="connsiteY11" fmla="*/ 9305 h 10696"/>
              <a:gd name="connsiteX0" fmla="*/ 7984 w 10009"/>
              <a:gd name="connsiteY0" fmla="*/ 0 h 10668"/>
              <a:gd name="connsiteX1" fmla="*/ 8782 w 10009"/>
              <a:gd name="connsiteY1" fmla="*/ 643 h 10668"/>
              <a:gd name="connsiteX2" fmla="*/ 9518 w 10009"/>
              <a:gd name="connsiteY2" fmla="*/ 1454 h 10668"/>
              <a:gd name="connsiteX3" fmla="*/ 9886 w 10009"/>
              <a:gd name="connsiteY3" fmla="*/ 2656 h 10668"/>
              <a:gd name="connsiteX4" fmla="*/ 8721 w 10009"/>
              <a:gd name="connsiteY4" fmla="*/ 4949 h 10668"/>
              <a:gd name="connsiteX5" fmla="*/ 6512 w 10009"/>
              <a:gd name="connsiteY5" fmla="*/ 7102 h 10668"/>
              <a:gd name="connsiteX6" fmla="*/ 5592 w 10009"/>
              <a:gd name="connsiteY6" fmla="*/ 7940 h 10668"/>
              <a:gd name="connsiteX7" fmla="*/ 5346 w 10009"/>
              <a:gd name="connsiteY7" fmla="*/ 9199 h 10668"/>
              <a:gd name="connsiteX8" fmla="*/ 4794 w 10009"/>
              <a:gd name="connsiteY8" fmla="*/ 9646 h 10668"/>
              <a:gd name="connsiteX9" fmla="*/ 4515 w 10009"/>
              <a:gd name="connsiteY9" fmla="*/ 10641 h 10668"/>
              <a:gd name="connsiteX10" fmla="*/ 1037 w 10009"/>
              <a:gd name="connsiteY10" fmla="*/ 9810 h 10668"/>
              <a:gd name="connsiteX11" fmla="*/ 0 w 10009"/>
              <a:gd name="connsiteY11" fmla="*/ 9305 h 10668"/>
              <a:gd name="connsiteX0" fmla="*/ 7984 w 10009"/>
              <a:gd name="connsiteY0" fmla="*/ 0 h 10828"/>
              <a:gd name="connsiteX1" fmla="*/ 8782 w 10009"/>
              <a:gd name="connsiteY1" fmla="*/ 643 h 10828"/>
              <a:gd name="connsiteX2" fmla="*/ 9518 w 10009"/>
              <a:gd name="connsiteY2" fmla="*/ 1454 h 10828"/>
              <a:gd name="connsiteX3" fmla="*/ 9886 w 10009"/>
              <a:gd name="connsiteY3" fmla="*/ 2656 h 10828"/>
              <a:gd name="connsiteX4" fmla="*/ 8721 w 10009"/>
              <a:gd name="connsiteY4" fmla="*/ 4949 h 10828"/>
              <a:gd name="connsiteX5" fmla="*/ 6512 w 10009"/>
              <a:gd name="connsiteY5" fmla="*/ 7102 h 10828"/>
              <a:gd name="connsiteX6" fmla="*/ 5592 w 10009"/>
              <a:gd name="connsiteY6" fmla="*/ 7940 h 10828"/>
              <a:gd name="connsiteX7" fmla="*/ 5346 w 10009"/>
              <a:gd name="connsiteY7" fmla="*/ 9199 h 10828"/>
              <a:gd name="connsiteX8" fmla="*/ 4794 w 10009"/>
              <a:gd name="connsiteY8" fmla="*/ 9646 h 10828"/>
              <a:gd name="connsiteX9" fmla="*/ 2345 w 10009"/>
              <a:gd name="connsiteY9" fmla="*/ 10801 h 10828"/>
              <a:gd name="connsiteX10" fmla="*/ 1037 w 10009"/>
              <a:gd name="connsiteY10" fmla="*/ 9810 h 10828"/>
              <a:gd name="connsiteX11" fmla="*/ 0 w 10009"/>
              <a:gd name="connsiteY11" fmla="*/ 9305 h 10828"/>
              <a:gd name="connsiteX0" fmla="*/ 7984 w 10009"/>
              <a:gd name="connsiteY0" fmla="*/ 0 h 10930"/>
              <a:gd name="connsiteX1" fmla="*/ 8782 w 10009"/>
              <a:gd name="connsiteY1" fmla="*/ 643 h 10930"/>
              <a:gd name="connsiteX2" fmla="*/ 9518 w 10009"/>
              <a:gd name="connsiteY2" fmla="*/ 1454 h 10930"/>
              <a:gd name="connsiteX3" fmla="*/ 9886 w 10009"/>
              <a:gd name="connsiteY3" fmla="*/ 2656 h 10930"/>
              <a:gd name="connsiteX4" fmla="*/ 8721 w 10009"/>
              <a:gd name="connsiteY4" fmla="*/ 4949 h 10930"/>
              <a:gd name="connsiteX5" fmla="*/ 6512 w 10009"/>
              <a:gd name="connsiteY5" fmla="*/ 7102 h 10930"/>
              <a:gd name="connsiteX6" fmla="*/ 5592 w 10009"/>
              <a:gd name="connsiteY6" fmla="*/ 7940 h 10930"/>
              <a:gd name="connsiteX7" fmla="*/ 5346 w 10009"/>
              <a:gd name="connsiteY7" fmla="*/ 9199 h 10930"/>
              <a:gd name="connsiteX8" fmla="*/ 5089 w 10009"/>
              <a:gd name="connsiteY8" fmla="*/ 10587 h 10930"/>
              <a:gd name="connsiteX9" fmla="*/ 2345 w 10009"/>
              <a:gd name="connsiteY9" fmla="*/ 10801 h 10930"/>
              <a:gd name="connsiteX10" fmla="*/ 1037 w 10009"/>
              <a:gd name="connsiteY10" fmla="*/ 9810 h 10930"/>
              <a:gd name="connsiteX11" fmla="*/ 0 w 10009"/>
              <a:gd name="connsiteY11" fmla="*/ 9305 h 10930"/>
              <a:gd name="connsiteX0" fmla="*/ 7984 w 10009"/>
              <a:gd name="connsiteY0" fmla="*/ 0 h 10930"/>
              <a:gd name="connsiteX1" fmla="*/ 8782 w 10009"/>
              <a:gd name="connsiteY1" fmla="*/ 643 h 10930"/>
              <a:gd name="connsiteX2" fmla="*/ 9518 w 10009"/>
              <a:gd name="connsiteY2" fmla="*/ 1454 h 10930"/>
              <a:gd name="connsiteX3" fmla="*/ 9886 w 10009"/>
              <a:gd name="connsiteY3" fmla="*/ 2656 h 10930"/>
              <a:gd name="connsiteX4" fmla="*/ 8721 w 10009"/>
              <a:gd name="connsiteY4" fmla="*/ 4949 h 10930"/>
              <a:gd name="connsiteX5" fmla="*/ 6512 w 10009"/>
              <a:gd name="connsiteY5" fmla="*/ 7102 h 10930"/>
              <a:gd name="connsiteX6" fmla="*/ 5592 w 10009"/>
              <a:gd name="connsiteY6" fmla="*/ 7940 h 10930"/>
              <a:gd name="connsiteX7" fmla="*/ 7958 w 10009"/>
              <a:gd name="connsiteY7" fmla="*/ 9329 h 10930"/>
              <a:gd name="connsiteX8" fmla="*/ 5089 w 10009"/>
              <a:gd name="connsiteY8" fmla="*/ 10587 h 10930"/>
              <a:gd name="connsiteX9" fmla="*/ 2345 w 10009"/>
              <a:gd name="connsiteY9" fmla="*/ 10801 h 10930"/>
              <a:gd name="connsiteX10" fmla="*/ 1037 w 10009"/>
              <a:gd name="connsiteY10" fmla="*/ 9810 h 10930"/>
              <a:gd name="connsiteX11" fmla="*/ 0 w 10009"/>
              <a:gd name="connsiteY11" fmla="*/ 9305 h 10930"/>
              <a:gd name="connsiteX0" fmla="*/ 7984 w 10009"/>
              <a:gd name="connsiteY0" fmla="*/ 0 h 10930"/>
              <a:gd name="connsiteX1" fmla="*/ 8782 w 10009"/>
              <a:gd name="connsiteY1" fmla="*/ 643 h 10930"/>
              <a:gd name="connsiteX2" fmla="*/ 9518 w 10009"/>
              <a:gd name="connsiteY2" fmla="*/ 1454 h 10930"/>
              <a:gd name="connsiteX3" fmla="*/ 9886 w 10009"/>
              <a:gd name="connsiteY3" fmla="*/ 2656 h 10930"/>
              <a:gd name="connsiteX4" fmla="*/ 8721 w 10009"/>
              <a:gd name="connsiteY4" fmla="*/ 4949 h 10930"/>
              <a:gd name="connsiteX5" fmla="*/ 6512 w 10009"/>
              <a:gd name="connsiteY5" fmla="*/ 7102 h 10930"/>
              <a:gd name="connsiteX6" fmla="*/ 5592 w 10009"/>
              <a:gd name="connsiteY6" fmla="*/ 7940 h 10930"/>
              <a:gd name="connsiteX7" fmla="*/ 7958 w 10009"/>
              <a:gd name="connsiteY7" fmla="*/ 9329 h 10930"/>
              <a:gd name="connsiteX8" fmla="*/ 5089 w 10009"/>
              <a:gd name="connsiteY8" fmla="*/ 10587 h 10930"/>
              <a:gd name="connsiteX9" fmla="*/ 2345 w 10009"/>
              <a:gd name="connsiteY9" fmla="*/ 10801 h 10930"/>
              <a:gd name="connsiteX10" fmla="*/ 1037 w 10009"/>
              <a:gd name="connsiteY10" fmla="*/ 9810 h 10930"/>
              <a:gd name="connsiteX11" fmla="*/ 0 w 10009"/>
              <a:gd name="connsiteY11" fmla="*/ 9305 h 10930"/>
              <a:gd name="connsiteX0" fmla="*/ 7984 w 10009"/>
              <a:gd name="connsiteY0" fmla="*/ 0 h 10930"/>
              <a:gd name="connsiteX1" fmla="*/ 8782 w 10009"/>
              <a:gd name="connsiteY1" fmla="*/ 643 h 10930"/>
              <a:gd name="connsiteX2" fmla="*/ 9518 w 10009"/>
              <a:gd name="connsiteY2" fmla="*/ 1454 h 10930"/>
              <a:gd name="connsiteX3" fmla="*/ 9886 w 10009"/>
              <a:gd name="connsiteY3" fmla="*/ 2656 h 10930"/>
              <a:gd name="connsiteX4" fmla="*/ 8721 w 10009"/>
              <a:gd name="connsiteY4" fmla="*/ 4949 h 10930"/>
              <a:gd name="connsiteX5" fmla="*/ 6512 w 10009"/>
              <a:gd name="connsiteY5" fmla="*/ 7102 h 10930"/>
              <a:gd name="connsiteX6" fmla="*/ 5592 w 10009"/>
              <a:gd name="connsiteY6" fmla="*/ 7940 h 10930"/>
              <a:gd name="connsiteX7" fmla="*/ 7958 w 10009"/>
              <a:gd name="connsiteY7" fmla="*/ 9329 h 10930"/>
              <a:gd name="connsiteX8" fmla="*/ 5089 w 10009"/>
              <a:gd name="connsiteY8" fmla="*/ 10587 h 10930"/>
              <a:gd name="connsiteX9" fmla="*/ 2345 w 10009"/>
              <a:gd name="connsiteY9" fmla="*/ 10801 h 10930"/>
              <a:gd name="connsiteX10" fmla="*/ 1037 w 10009"/>
              <a:gd name="connsiteY10" fmla="*/ 9810 h 10930"/>
              <a:gd name="connsiteX11" fmla="*/ 0 w 10009"/>
              <a:gd name="connsiteY11" fmla="*/ 9305 h 10930"/>
              <a:gd name="connsiteX0" fmla="*/ 7984 w 10198"/>
              <a:gd name="connsiteY0" fmla="*/ 0 h 10930"/>
              <a:gd name="connsiteX1" fmla="*/ 8782 w 10198"/>
              <a:gd name="connsiteY1" fmla="*/ 643 h 10930"/>
              <a:gd name="connsiteX2" fmla="*/ 9518 w 10198"/>
              <a:gd name="connsiteY2" fmla="*/ 1454 h 10930"/>
              <a:gd name="connsiteX3" fmla="*/ 9886 w 10198"/>
              <a:gd name="connsiteY3" fmla="*/ 2656 h 10930"/>
              <a:gd name="connsiteX4" fmla="*/ 8721 w 10198"/>
              <a:gd name="connsiteY4" fmla="*/ 4949 h 10930"/>
              <a:gd name="connsiteX5" fmla="*/ 6512 w 10198"/>
              <a:gd name="connsiteY5" fmla="*/ 7102 h 10930"/>
              <a:gd name="connsiteX6" fmla="*/ 9957 w 10198"/>
              <a:gd name="connsiteY6" fmla="*/ 7753 h 10930"/>
              <a:gd name="connsiteX7" fmla="*/ 7958 w 10198"/>
              <a:gd name="connsiteY7" fmla="*/ 9329 h 10930"/>
              <a:gd name="connsiteX8" fmla="*/ 5089 w 10198"/>
              <a:gd name="connsiteY8" fmla="*/ 10587 h 10930"/>
              <a:gd name="connsiteX9" fmla="*/ 2345 w 10198"/>
              <a:gd name="connsiteY9" fmla="*/ 10801 h 10930"/>
              <a:gd name="connsiteX10" fmla="*/ 1037 w 10198"/>
              <a:gd name="connsiteY10" fmla="*/ 9810 h 10930"/>
              <a:gd name="connsiteX11" fmla="*/ 0 w 10198"/>
              <a:gd name="connsiteY11" fmla="*/ 9305 h 10930"/>
              <a:gd name="connsiteX0" fmla="*/ 7984 w 10009"/>
              <a:gd name="connsiteY0" fmla="*/ 0 h 10930"/>
              <a:gd name="connsiteX1" fmla="*/ 8782 w 10009"/>
              <a:gd name="connsiteY1" fmla="*/ 643 h 10930"/>
              <a:gd name="connsiteX2" fmla="*/ 9518 w 10009"/>
              <a:gd name="connsiteY2" fmla="*/ 1454 h 10930"/>
              <a:gd name="connsiteX3" fmla="*/ 9886 w 10009"/>
              <a:gd name="connsiteY3" fmla="*/ 2656 h 10930"/>
              <a:gd name="connsiteX4" fmla="*/ 8721 w 10009"/>
              <a:gd name="connsiteY4" fmla="*/ 4949 h 10930"/>
              <a:gd name="connsiteX5" fmla="*/ 6512 w 10009"/>
              <a:gd name="connsiteY5" fmla="*/ 7102 h 10930"/>
              <a:gd name="connsiteX6" fmla="*/ 9957 w 10009"/>
              <a:gd name="connsiteY6" fmla="*/ 7753 h 10930"/>
              <a:gd name="connsiteX7" fmla="*/ 7958 w 10009"/>
              <a:gd name="connsiteY7" fmla="*/ 9329 h 10930"/>
              <a:gd name="connsiteX8" fmla="*/ 5089 w 10009"/>
              <a:gd name="connsiteY8" fmla="*/ 10587 h 10930"/>
              <a:gd name="connsiteX9" fmla="*/ 2345 w 10009"/>
              <a:gd name="connsiteY9" fmla="*/ 10801 h 10930"/>
              <a:gd name="connsiteX10" fmla="*/ 1037 w 10009"/>
              <a:gd name="connsiteY10" fmla="*/ 9810 h 10930"/>
              <a:gd name="connsiteX11" fmla="*/ 0 w 10009"/>
              <a:gd name="connsiteY11" fmla="*/ 9305 h 10930"/>
              <a:gd name="connsiteX0" fmla="*/ 7984 w 10377"/>
              <a:gd name="connsiteY0" fmla="*/ 0 h 10930"/>
              <a:gd name="connsiteX1" fmla="*/ 8782 w 10377"/>
              <a:gd name="connsiteY1" fmla="*/ 643 h 10930"/>
              <a:gd name="connsiteX2" fmla="*/ 9518 w 10377"/>
              <a:gd name="connsiteY2" fmla="*/ 1454 h 10930"/>
              <a:gd name="connsiteX3" fmla="*/ 9886 w 10377"/>
              <a:gd name="connsiteY3" fmla="*/ 2656 h 10930"/>
              <a:gd name="connsiteX4" fmla="*/ 8721 w 10377"/>
              <a:gd name="connsiteY4" fmla="*/ 4949 h 10930"/>
              <a:gd name="connsiteX5" fmla="*/ 6512 w 10377"/>
              <a:gd name="connsiteY5" fmla="*/ 7102 h 10930"/>
              <a:gd name="connsiteX6" fmla="*/ 9957 w 10377"/>
              <a:gd name="connsiteY6" fmla="*/ 7753 h 10930"/>
              <a:gd name="connsiteX7" fmla="*/ 7958 w 10377"/>
              <a:gd name="connsiteY7" fmla="*/ 9329 h 10930"/>
              <a:gd name="connsiteX8" fmla="*/ 5089 w 10377"/>
              <a:gd name="connsiteY8" fmla="*/ 10587 h 10930"/>
              <a:gd name="connsiteX9" fmla="*/ 2345 w 10377"/>
              <a:gd name="connsiteY9" fmla="*/ 10801 h 10930"/>
              <a:gd name="connsiteX10" fmla="*/ 1037 w 10377"/>
              <a:gd name="connsiteY10" fmla="*/ 9810 h 10930"/>
              <a:gd name="connsiteX11" fmla="*/ 0 w 10377"/>
              <a:gd name="connsiteY11" fmla="*/ 9305 h 10930"/>
              <a:gd name="connsiteX0" fmla="*/ 6673 w 10377"/>
              <a:gd name="connsiteY0" fmla="*/ 0 h 11246"/>
              <a:gd name="connsiteX1" fmla="*/ 8782 w 10377"/>
              <a:gd name="connsiteY1" fmla="*/ 959 h 11246"/>
              <a:gd name="connsiteX2" fmla="*/ 9518 w 10377"/>
              <a:gd name="connsiteY2" fmla="*/ 1770 h 11246"/>
              <a:gd name="connsiteX3" fmla="*/ 9886 w 10377"/>
              <a:gd name="connsiteY3" fmla="*/ 2972 h 11246"/>
              <a:gd name="connsiteX4" fmla="*/ 8721 w 10377"/>
              <a:gd name="connsiteY4" fmla="*/ 5265 h 11246"/>
              <a:gd name="connsiteX5" fmla="*/ 6512 w 10377"/>
              <a:gd name="connsiteY5" fmla="*/ 7418 h 11246"/>
              <a:gd name="connsiteX6" fmla="*/ 9957 w 10377"/>
              <a:gd name="connsiteY6" fmla="*/ 8069 h 11246"/>
              <a:gd name="connsiteX7" fmla="*/ 7958 w 10377"/>
              <a:gd name="connsiteY7" fmla="*/ 9645 h 11246"/>
              <a:gd name="connsiteX8" fmla="*/ 5089 w 10377"/>
              <a:gd name="connsiteY8" fmla="*/ 10903 h 11246"/>
              <a:gd name="connsiteX9" fmla="*/ 2345 w 10377"/>
              <a:gd name="connsiteY9" fmla="*/ 11117 h 11246"/>
              <a:gd name="connsiteX10" fmla="*/ 1037 w 10377"/>
              <a:gd name="connsiteY10" fmla="*/ 10126 h 11246"/>
              <a:gd name="connsiteX11" fmla="*/ 0 w 10377"/>
              <a:gd name="connsiteY11" fmla="*/ 9621 h 11246"/>
              <a:gd name="connsiteX0" fmla="*/ 6673 w 10377"/>
              <a:gd name="connsiteY0" fmla="*/ 0 h 11246"/>
              <a:gd name="connsiteX1" fmla="*/ 8782 w 10377"/>
              <a:gd name="connsiteY1" fmla="*/ 959 h 11246"/>
              <a:gd name="connsiteX2" fmla="*/ 9518 w 10377"/>
              <a:gd name="connsiteY2" fmla="*/ 1770 h 11246"/>
              <a:gd name="connsiteX3" fmla="*/ 9886 w 10377"/>
              <a:gd name="connsiteY3" fmla="*/ 2972 h 11246"/>
              <a:gd name="connsiteX4" fmla="*/ 8721 w 10377"/>
              <a:gd name="connsiteY4" fmla="*/ 5265 h 11246"/>
              <a:gd name="connsiteX5" fmla="*/ 10117 w 10377"/>
              <a:gd name="connsiteY5" fmla="*/ 5693 h 11246"/>
              <a:gd name="connsiteX6" fmla="*/ 9957 w 10377"/>
              <a:gd name="connsiteY6" fmla="*/ 8069 h 11246"/>
              <a:gd name="connsiteX7" fmla="*/ 7958 w 10377"/>
              <a:gd name="connsiteY7" fmla="*/ 9645 h 11246"/>
              <a:gd name="connsiteX8" fmla="*/ 5089 w 10377"/>
              <a:gd name="connsiteY8" fmla="*/ 10903 h 11246"/>
              <a:gd name="connsiteX9" fmla="*/ 2345 w 10377"/>
              <a:gd name="connsiteY9" fmla="*/ 11117 h 11246"/>
              <a:gd name="connsiteX10" fmla="*/ 1037 w 10377"/>
              <a:gd name="connsiteY10" fmla="*/ 10126 h 11246"/>
              <a:gd name="connsiteX11" fmla="*/ 0 w 10377"/>
              <a:gd name="connsiteY11" fmla="*/ 9621 h 11246"/>
              <a:gd name="connsiteX0" fmla="*/ 6673 w 10377"/>
              <a:gd name="connsiteY0" fmla="*/ 0 h 11246"/>
              <a:gd name="connsiteX1" fmla="*/ 8782 w 10377"/>
              <a:gd name="connsiteY1" fmla="*/ 959 h 11246"/>
              <a:gd name="connsiteX2" fmla="*/ 9518 w 10377"/>
              <a:gd name="connsiteY2" fmla="*/ 1770 h 11246"/>
              <a:gd name="connsiteX3" fmla="*/ 9886 w 10377"/>
              <a:gd name="connsiteY3" fmla="*/ 2972 h 11246"/>
              <a:gd name="connsiteX4" fmla="*/ 10117 w 10377"/>
              <a:gd name="connsiteY4" fmla="*/ 5693 h 11246"/>
              <a:gd name="connsiteX5" fmla="*/ 9957 w 10377"/>
              <a:gd name="connsiteY5" fmla="*/ 8069 h 11246"/>
              <a:gd name="connsiteX6" fmla="*/ 7958 w 10377"/>
              <a:gd name="connsiteY6" fmla="*/ 9645 h 11246"/>
              <a:gd name="connsiteX7" fmla="*/ 5089 w 10377"/>
              <a:gd name="connsiteY7" fmla="*/ 10903 h 11246"/>
              <a:gd name="connsiteX8" fmla="*/ 2345 w 10377"/>
              <a:gd name="connsiteY8" fmla="*/ 11117 h 11246"/>
              <a:gd name="connsiteX9" fmla="*/ 1037 w 10377"/>
              <a:gd name="connsiteY9" fmla="*/ 10126 h 11246"/>
              <a:gd name="connsiteX10" fmla="*/ 0 w 10377"/>
              <a:gd name="connsiteY10" fmla="*/ 9621 h 11246"/>
              <a:gd name="connsiteX0" fmla="*/ 6673 w 10377"/>
              <a:gd name="connsiteY0" fmla="*/ 0 h 11246"/>
              <a:gd name="connsiteX1" fmla="*/ 8782 w 10377"/>
              <a:gd name="connsiteY1" fmla="*/ 959 h 11246"/>
              <a:gd name="connsiteX2" fmla="*/ 9518 w 10377"/>
              <a:gd name="connsiteY2" fmla="*/ 1770 h 11246"/>
              <a:gd name="connsiteX3" fmla="*/ 9363 w 10377"/>
              <a:gd name="connsiteY3" fmla="*/ 3454 h 11246"/>
              <a:gd name="connsiteX4" fmla="*/ 10117 w 10377"/>
              <a:gd name="connsiteY4" fmla="*/ 5693 h 11246"/>
              <a:gd name="connsiteX5" fmla="*/ 9957 w 10377"/>
              <a:gd name="connsiteY5" fmla="*/ 8069 h 11246"/>
              <a:gd name="connsiteX6" fmla="*/ 7958 w 10377"/>
              <a:gd name="connsiteY6" fmla="*/ 9645 h 11246"/>
              <a:gd name="connsiteX7" fmla="*/ 5089 w 10377"/>
              <a:gd name="connsiteY7" fmla="*/ 10903 h 11246"/>
              <a:gd name="connsiteX8" fmla="*/ 2345 w 10377"/>
              <a:gd name="connsiteY8" fmla="*/ 11117 h 11246"/>
              <a:gd name="connsiteX9" fmla="*/ 1037 w 10377"/>
              <a:gd name="connsiteY9" fmla="*/ 10126 h 11246"/>
              <a:gd name="connsiteX10" fmla="*/ 0 w 10377"/>
              <a:gd name="connsiteY10" fmla="*/ 9621 h 11246"/>
              <a:gd name="connsiteX0" fmla="*/ 6673 w 10377"/>
              <a:gd name="connsiteY0" fmla="*/ 0 h 11246"/>
              <a:gd name="connsiteX1" fmla="*/ 8036 w 10377"/>
              <a:gd name="connsiteY1" fmla="*/ 1819 h 11246"/>
              <a:gd name="connsiteX2" fmla="*/ 9518 w 10377"/>
              <a:gd name="connsiteY2" fmla="*/ 1770 h 11246"/>
              <a:gd name="connsiteX3" fmla="*/ 9363 w 10377"/>
              <a:gd name="connsiteY3" fmla="*/ 3454 h 11246"/>
              <a:gd name="connsiteX4" fmla="*/ 10117 w 10377"/>
              <a:gd name="connsiteY4" fmla="*/ 5693 h 11246"/>
              <a:gd name="connsiteX5" fmla="*/ 9957 w 10377"/>
              <a:gd name="connsiteY5" fmla="*/ 8069 h 11246"/>
              <a:gd name="connsiteX6" fmla="*/ 7958 w 10377"/>
              <a:gd name="connsiteY6" fmla="*/ 9645 h 11246"/>
              <a:gd name="connsiteX7" fmla="*/ 5089 w 10377"/>
              <a:gd name="connsiteY7" fmla="*/ 10903 h 11246"/>
              <a:gd name="connsiteX8" fmla="*/ 2345 w 10377"/>
              <a:gd name="connsiteY8" fmla="*/ 11117 h 11246"/>
              <a:gd name="connsiteX9" fmla="*/ 1037 w 10377"/>
              <a:gd name="connsiteY9" fmla="*/ 10126 h 11246"/>
              <a:gd name="connsiteX10" fmla="*/ 0 w 10377"/>
              <a:gd name="connsiteY10" fmla="*/ 9621 h 11246"/>
              <a:gd name="connsiteX0" fmla="*/ 6673 w 10377"/>
              <a:gd name="connsiteY0" fmla="*/ 0 h 11246"/>
              <a:gd name="connsiteX1" fmla="*/ 8036 w 10377"/>
              <a:gd name="connsiteY1" fmla="*/ 1819 h 11246"/>
              <a:gd name="connsiteX2" fmla="*/ 9363 w 10377"/>
              <a:gd name="connsiteY2" fmla="*/ 3454 h 11246"/>
              <a:gd name="connsiteX3" fmla="*/ 10117 w 10377"/>
              <a:gd name="connsiteY3" fmla="*/ 5693 h 11246"/>
              <a:gd name="connsiteX4" fmla="*/ 9957 w 10377"/>
              <a:gd name="connsiteY4" fmla="*/ 8069 h 11246"/>
              <a:gd name="connsiteX5" fmla="*/ 7958 w 10377"/>
              <a:gd name="connsiteY5" fmla="*/ 9645 h 11246"/>
              <a:gd name="connsiteX6" fmla="*/ 5089 w 10377"/>
              <a:gd name="connsiteY6" fmla="*/ 10903 h 11246"/>
              <a:gd name="connsiteX7" fmla="*/ 2345 w 10377"/>
              <a:gd name="connsiteY7" fmla="*/ 11117 h 11246"/>
              <a:gd name="connsiteX8" fmla="*/ 1037 w 10377"/>
              <a:gd name="connsiteY8" fmla="*/ 10126 h 11246"/>
              <a:gd name="connsiteX9" fmla="*/ 0 w 10377"/>
              <a:gd name="connsiteY9" fmla="*/ 9621 h 11246"/>
              <a:gd name="connsiteX0" fmla="*/ 6673 w 10377"/>
              <a:gd name="connsiteY0" fmla="*/ 0 h 11233"/>
              <a:gd name="connsiteX1" fmla="*/ 8036 w 10377"/>
              <a:gd name="connsiteY1" fmla="*/ 1819 h 11233"/>
              <a:gd name="connsiteX2" fmla="*/ 9363 w 10377"/>
              <a:gd name="connsiteY2" fmla="*/ 3454 h 11233"/>
              <a:gd name="connsiteX3" fmla="*/ 10117 w 10377"/>
              <a:gd name="connsiteY3" fmla="*/ 5693 h 11233"/>
              <a:gd name="connsiteX4" fmla="*/ 9957 w 10377"/>
              <a:gd name="connsiteY4" fmla="*/ 8069 h 11233"/>
              <a:gd name="connsiteX5" fmla="*/ 7958 w 10377"/>
              <a:gd name="connsiteY5" fmla="*/ 9645 h 11233"/>
              <a:gd name="connsiteX6" fmla="*/ 5089 w 10377"/>
              <a:gd name="connsiteY6" fmla="*/ 10903 h 11233"/>
              <a:gd name="connsiteX7" fmla="*/ 2345 w 10377"/>
              <a:gd name="connsiteY7" fmla="*/ 11117 h 11233"/>
              <a:gd name="connsiteX8" fmla="*/ 889 w 10377"/>
              <a:gd name="connsiteY8" fmla="*/ 10204 h 11233"/>
              <a:gd name="connsiteX9" fmla="*/ 0 w 10377"/>
              <a:gd name="connsiteY9" fmla="*/ 9621 h 11233"/>
              <a:gd name="connsiteX0" fmla="*/ 6673 w 10377"/>
              <a:gd name="connsiteY0" fmla="*/ 0 h 11233"/>
              <a:gd name="connsiteX1" fmla="*/ 8036 w 10377"/>
              <a:gd name="connsiteY1" fmla="*/ 1819 h 11233"/>
              <a:gd name="connsiteX2" fmla="*/ 9363 w 10377"/>
              <a:gd name="connsiteY2" fmla="*/ 3454 h 11233"/>
              <a:gd name="connsiteX3" fmla="*/ 10117 w 10377"/>
              <a:gd name="connsiteY3" fmla="*/ 5693 h 11233"/>
              <a:gd name="connsiteX4" fmla="*/ 9957 w 10377"/>
              <a:gd name="connsiteY4" fmla="*/ 8069 h 11233"/>
              <a:gd name="connsiteX5" fmla="*/ 8032 w 10377"/>
              <a:gd name="connsiteY5" fmla="*/ 9693 h 11233"/>
              <a:gd name="connsiteX6" fmla="*/ 5089 w 10377"/>
              <a:gd name="connsiteY6" fmla="*/ 10903 h 11233"/>
              <a:gd name="connsiteX7" fmla="*/ 2345 w 10377"/>
              <a:gd name="connsiteY7" fmla="*/ 11117 h 11233"/>
              <a:gd name="connsiteX8" fmla="*/ 889 w 10377"/>
              <a:gd name="connsiteY8" fmla="*/ 10204 h 11233"/>
              <a:gd name="connsiteX9" fmla="*/ 0 w 10377"/>
              <a:gd name="connsiteY9" fmla="*/ 9621 h 11233"/>
              <a:gd name="connsiteX0" fmla="*/ 6673 w 10377"/>
              <a:gd name="connsiteY0" fmla="*/ 0 h 11233"/>
              <a:gd name="connsiteX1" fmla="*/ 8036 w 10377"/>
              <a:gd name="connsiteY1" fmla="*/ 1819 h 11233"/>
              <a:gd name="connsiteX2" fmla="*/ 9363 w 10377"/>
              <a:gd name="connsiteY2" fmla="*/ 3454 h 11233"/>
              <a:gd name="connsiteX3" fmla="*/ 10117 w 10377"/>
              <a:gd name="connsiteY3" fmla="*/ 5693 h 11233"/>
              <a:gd name="connsiteX4" fmla="*/ 9957 w 10377"/>
              <a:gd name="connsiteY4" fmla="*/ 8069 h 11233"/>
              <a:gd name="connsiteX5" fmla="*/ 8032 w 10377"/>
              <a:gd name="connsiteY5" fmla="*/ 9693 h 11233"/>
              <a:gd name="connsiteX6" fmla="*/ 5089 w 10377"/>
              <a:gd name="connsiteY6" fmla="*/ 10903 h 11233"/>
              <a:gd name="connsiteX7" fmla="*/ 2345 w 10377"/>
              <a:gd name="connsiteY7" fmla="*/ 11117 h 11233"/>
              <a:gd name="connsiteX8" fmla="*/ 889 w 10377"/>
              <a:gd name="connsiteY8" fmla="*/ 10204 h 11233"/>
              <a:gd name="connsiteX9" fmla="*/ 0 w 10377"/>
              <a:gd name="connsiteY9" fmla="*/ 9621 h 11233"/>
              <a:gd name="connsiteX0" fmla="*/ 6673 w 10430"/>
              <a:gd name="connsiteY0" fmla="*/ 0 h 11233"/>
              <a:gd name="connsiteX1" fmla="*/ 8036 w 10430"/>
              <a:gd name="connsiteY1" fmla="*/ 1819 h 11233"/>
              <a:gd name="connsiteX2" fmla="*/ 9363 w 10430"/>
              <a:gd name="connsiteY2" fmla="*/ 3454 h 11233"/>
              <a:gd name="connsiteX3" fmla="*/ 10224 w 10430"/>
              <a:gd name="connsiteY3" fmla="*/ 5627 h 11233"/>
              <a:gd name="connsiteX4" fmla="*/ 9957 w 10430"/>
              <a:gd name="connsiteY4" fmla="*/ 8069 h 11233"/>
              <a:gd name="connsiteX5" fmla="*/ 8032 w 10430"/>
              <a:gd name="connsiteY5" fmla="*/ 9693 h 11233"/>
              <a:gd name="connsiteX6" fmla="*/ 5089 w 10430"/>
              <a:gd name="connsiteY6" fmla="*/ 10903 h 11233"/>
              <a:gd name="connsiteX7" fmla="*/ 2345 w 10430"/>
              <a:gd name="connsiteY7" fmla="*/ 11117 h 11233"/>
              <a:gd name="connsiteX8" fmla="*/ 889 w 10430"/>
              <a:gd name="connsiteY8" fmla="*/ 10204 h 11233"/>
              <a:gd name="connsiteX9" fmla="*/ 0 w 10430"/>
              <a:gd name="connsiteY9" fmla="*/ 9621 h 11233"/>
              <a:gd name="connsiteX0" fmla="*/ 6673 w 10430"/>
              <a:gd name="connsiteY0" fmla="*/ 0 h 11233"/>
              <a:gd name="connsiteX1" fmla="*/ 8036 w 10430"/>
              <a:gd name="connsiteY1" fmla="*/ 1819 h 11233"/>
              <a:gd name="connsiteX2" fmla="*/ 9363 w 10430"/>
              <a:gd name="connsiteY2" fmla="*/ 3454 h 11233"/>
              <a:gd name="connsiteX3" fmla="*/ 10224 w 10430"/>
              <a:gd name="connsiteY3" fmla="*/ 5627 h 11233"/>
              <a:gd name="connsiteX4" fmla="*/ 9957 w 10430"/>
              <a:gd name="connsiteY4" fmla="*/ 8069 h 11233"/>
              <a:gd name="connsiteX5" fmla="*/ 8032 w 10430"/>
              <a:gd name="connsiteY5" fmla="*/ 9693 h 11233"/>
              <a:gd name="connsiteX6" fmla="*/ 5089 w 10430"/>
              <a:gd name="connsiteY6" fmla="*/ 10903 h 11233"/>
              <a:gd name="connsiteX7" fmla="*/ 2345 w 10430"/>
              <a:gd name="connsiteY7" fmla="*/ 11117 h 11233"/>
              <a:gd name="connsiteX8" fmla="*/ 889 w 10430"/>
              <a:gd name="connsiteY8" fmla="*/ 10204 h 11233"/>
              <a:gd name="connsiteX9" fmla="*/ 0 w 10430"/>
              <a:gd name="connsiteY9" fmla="*/ 9621 h 11233"/>
              <a:gd name="connsiteX0" fmla="*/ 5784 w 9541"/>
              <a:gd name="connsiteY0" fmla="*/ 0 h 11233"/>
              <a:gd name="connsiteX1" fmla="*/ 7147 w 9541"/>
              <a:gd name="connsiteY1" fmla="*/ 1819 h 11233"/>
              <a:gd name="connsiteX2" fmla="*/ 8474 w 9541"/>
              <a:gd name="connsiteY2" fmla="*/ 3454 h 11233"/>
              <a:gd name="connsiteX3" fmla="*/ 9335 w 9541"/>
              <a:gd name="connsiteY3" fmla="*/ 5627 h 11233"/>
              <a:gd name="connsiteX4" fmla="*/ 9068 w 9541"/>
              <a:gd name="connsiteY4" fmla="*/ 8069 h 11233"/>
              <a:gd name="connsiteX5" fmla="*/ 7143 w 9541"/>
              <a:gd name="connsiteY5" fmla="*/ 9693 h 11233"/>
              <a:gd name="connsiteX6" fmla="*/ 4200 w 9541"/>
              <a:gd name="connsiteY6" fmla="*/ 10903 h 11233"/>
              <a:gd name="connsiteX7" fmla="*/ 1456 w 9541"/>
              <a:gd name="connsiteY7" fmla="*/ 11117 h 11233"/>
              <a:gd name="connsiteX8" fmla="*/ 0 w 9541"/>
              <a:gd name="connsiteY8" fmla="*/ 10204 h 11233"/>
              <a:gd name="connsiteX0" fmla="*/ 4536 w 8474"/>
              <a:gd name="connsiteY0" fmla="*/ 0 h 10000"/>
              <a:gd name="connsiteX1" fmla="*/ 5965 w 8474"/>
              <a:gd name="connsiteY1" fmla="*/ 1619 h 10000"/>
              <a:gd name="connsiteX2" fmla="*/ 7356 w 8474"/>
              <a:gd name="connsiteY2" fmla="*/ 3075 h 10000"/>
              <a:gd name="connsiteX3" fmla="*/ 8258 w 8474"/>
              <a:gd name="connsiteY3" fmla="*/ 5009 h 10000"/>
              <a:gd name="connsiteX4" fmla="*/ 7978 w 8474"/>
              <a:gd name="connsiteY4" fmla="*/ 7183 h 10000"/>
              <a:gd name="connsiteX5" fmla="*/ 5961 w 8474"/>
              <a:gd name="connsiteY5" fmla="*/ 8629 h 10000"/>
              <a:gd name="connsiteX6" fmla="*/ 2876 w 8474"/>
              <a:gd name="connsiteY6" fmla="*/ 9706 h 10000"/>
              <a:gd name="connsiteX7" fmla="*/ 0 w 8474"/>
              <a:gd name="connsiteY7" fmla="*/ 9897 h 10000"/>
              <a:gd name="connsiteX0" fmla="*/ 5397 w 10044"/>
              <a:gd name="connsiteY0" fmla="*/ 0 h 10026"/>
              <a:gd name="connsiteX1" fmla="*/ 7083 w 10044"/>
              <a:gd name="connsiteY1" fmla="*/ 1619 h 10026"/>
              <a:gd name="connsiteX2" fmla="*/ 8725 w 10044"/>
              <a:gd name="connsiteY2" fmla="*/ 3075 h 10026"/>
              <a:gd name="connsiteX3" fmla="*/ 9789 w 10044"/>
              <a:gd name="connsiteY3" fmla="*/ 5009 h 10026"/>
              <a:gd name="connsiteX4" fmla="*/ 9459 w 10044"/>
              <a:gd name="connsiteY4" fmla="*/ 7183 h 10026"/>
              <a:gd name="connsiteX5" fmla="*/ 7078 w 10044"/>
              <a:gd name="connsiteY5" fmla="*/ 8629 h 10026"/>
              <a:gd name="connsiteX6" fmla="*/ 3438 w 10044"/>
              <a:gd name="connsiteY6" fmla="*/ 9706 h 10026"/>
              <a:gd name="connsiteX7" fmla="*/ 0 w 10044"/>
              <a:gd name="connsiteY7" fmla="*/ 9923 h 1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44" h="10026">
                <a:moveTo>
                  <a:pt x="5397" y="0"/>
                </a:moveTo>
                <a:cubicBezTo>
                  <a:pt x="5726" y="174"/>
                  <a:pt x="6529" y="1107"/>
                  <a:pt x="7083" y="1619"/>
                </a:cubicBezTo>
                <a:cubicBezTo>
                  <a:pt x="7637" y="2132"/>
                  <a:pt x="8295" y="2501"/>
                  <a:pt x="8725" y="3075"/>
                </a:cubicBezTo>
                <a:cubicBezTo>
                  <a:pt x="8847" y="3657"/>
                  <a:pt x="9566" y="4251"/>
                  <a:pt x="9789" y="5009"/>
                </a:cubicBezTo>
                <a:cubicBezTo>
                  <a:pt x="10044" y="5425"/>
                  <a:pt x="9978" y="6728"/>
                  <a:pt x="9459" y="7183"/>
                </a:cubicBezTo>
                <a:cubicBezTo>
                  <a:pt x="8888" y="7804"/>
                  <a:pt x="7958" y="8369"/>
                  <a:pt x="7078" y="8629"/>
                </a:cubicBezTo>
                <a:cubicBezTo>
                  <a:pt x="6167" y="9082"/>
                  <a:pt x="4618" y="9490"/>
                  <a:pt x="3438" y="9706"/>
                </a:cubicBezTo>
                <a:cubicBezTo>
                  <a:pt x="2258" y="9922"/>
                  <a:pt x="866" y="10026"/>
                  <a:pt x="0" y="9923"/>
                </a:cubicBezTo>
              </a:path>
            </a:pathLst>
          </a:custGeom>
          <a:noFill/>
          <a:ln w="698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60" name="Freeform 57"/>
          <p:cNvSpPr>
            <a:spLocks/>
          </p:cNvSpPr>
          <p:nvPr/>
        </p:nvSpPr>
        <p:spPr bwMode="auto">
          <a:xfrm rot="12203617" flipH="1">
            <a:off x="10106138" y="27987441"/>
            <a:ext cx="887658" cy="3486033"/>
          </a:xfrm>
          <a:custGeom>
            <a:avLst/>
            <a:gdLst>
              <a:gd name="connsiteX0" fmla="*/ 7984 w 10009"/>
              <a:gd name="connsiteY0" fmla="*/ 0 h 10075"/>
              <a:gd name="connsiteX1" fmla="*/ 8782 w 10009"/>
              <a:gd name="connsiteY1" fmla="*/ 643 h 10075"/>
              <a:gd name="connsiteX2" fmla="*/ 9518 w 10009"/>
              <a:gd name="connsiteY2" fmla="*/ 1454 h 10075"/>
              <a:gd name="connsiteX3" fmla="*/ 9886 w 10009"/>
              <a:gd name="connsiteY3" fmla="*/ 2656 h 10075"/>
              <a:gd name="connsiteX4" fmla="*/ 8721 w 10009"/>
              <a:gd name="connsiteY4" fmla="*/ 4949 h 10075"/>
              <a:gd name="connsiteX5" fmla="*/ 6512 w 10009"/>
              <a:gd name="connsiteY5" fmla="*/ 7102 h 10075"/>
              <a:gd name="connsiteX6" fmla="*/ 5592 w 10009"/>
              <a:gd name="connsiteY6" fmla="*/ 7940 h 10075"/>
              <a:gd name="connsiteX7" fmla="*/ 5346 w 10009"/>
              <a:gd name="connsiteY7" fmla="*/ 9199 h 10075"/>
              <a:gd name="connsiteX8" fmla="*/ 4794 w 10009"/>
              <a:gd name="connsiteY8" fmla="*/ 9646 h 10075"/>
              <a:gd name="connsiteX9" fmla="*/ 3813 w 10009"/>
              <a:gd name="connsiteY9" fmla="*/ 9870 h 10075"/>
              <a:gd name="connsiteX10" fmla="*/ 868 w 10009"/>
              <a:gd name="connsiteY10" fmla="*/ 9981 h 10075"/>
              <a:gd name="connsiteX11" fmla="*/ 0 w 10009"/>
              <a:gd name="connsiteY11" fmla="*/ 9305 h 10075"/>
              <a:gd name="connsiteX0" fmla="*/ 7984 w 10009"/>
              <a:gd name="connsiteY0" fmla="*/ 0 h 10696"/>
              <a:gd name="connsiteX1" fmla="*/ 8782 w 10009"/>
              <a:gd name="connsiteY1" fmla="*/ 643 h 10696"/>
              <a:gd name="connsiteX2" fmla="*/ 9518 w 10009"/>
              <a:gd name="connsiteY2" fmla="*/ 1454 h 10696"/>
              <a:gd name="connsiteX3" fmla="*/ 9886 w 10009"/>
              <a:gd name="connsiteY3" fmla="*/ 2656 h 10696"/>
              <a:gd name="connsiteX4" fmla="*/ 8721 w 10009"/>
              <a:gd name="connsiteY4" fmla="*/ 4949 h 10696"/>
              <a:gd name="connsiteX5" fmla="*/ 6512 w 10009"/>
              <a:gd name="connsiteY5" fmla="*/ 7102 h 10696"/>
              <a:gd name="connsiteX6" fmla="*/ 5592 w 10009"/>
              <a:gd name="connsiteY6" fmla="*/ 7940 h 10696"/>
              <a:gd name="connsiteX7" fmla="*/ 5346 w 10009"/>
              <a:gd name="connsiteY7" fmla="*/ 9199 h 10696"/>
              <a:gd name="connsiteX8" fmla="*/ 4794 w 10009"/>
              <a:gd name="connsiteY8" fmla="*/ 9646 h 10696"/>
              <a:gd name="connsiteX9" fmla="*/ 4515 w 10009"/>
              <a:gd name="connsiteY9" fmla="*/ 10641 h 10696"/>
              <a:gd name="connsiteX10" fmla="*/ 868 w 10009"/>
              <a:gd name="connsiteY10" fmla="*/ 9981 h 10696"/>
              <a:gd name="connsiteX11" fmla="*/ 0 w 10009"/>
              <a:gd name="connsiteY11" fmla="*/ 9305 h 10696"/>
              <a:gd name="connsiteX0" fmla="*/ 7984 w 10009"/>
              <a:gd name="connsiteY0" fmla="*/ 0 h 10668"/>
              <a:gd name="connsiteX1" fmla="*/ 8782 w 10009"/>
              <a:gd name="connsiteY1" fmla="*/ 643 h 10668"/>
              <a:gd name="connsiteX2" fmla="*/ 9518 w 10009"/>
              <a:gd name="connsiteY2" fmla="*/ 1454 h 10668"/>
              <a:gd name="connsiteX3" fmla="*/ 9886 w 10009"/>
              <a:gd name="connsiteY3" fmla="*/ 2656 h 10668"/>
              <a:gd name="connsiteX4" fmla="*/ 8721 w 10009"/>
              <a:gd name="connsiteY4" fmla="*/ 4949 h 10668"/>
              <a:gd name="connsiteX5" fmla="*/ 6512 w 10009"/>
              <a:gd name="connsiteY5" fmla="*/ 7102 h 10668"/>
              <a:gd name="connsiteX6" fmla="*/ 5592 w 10009"/>
              <a:gd name="connsiteY6" fmla="*/ 7940 h 10668"/>
              <a:gd name="connsiteX7" fmla="*/ 5346 w 10009"/>
              <a:gd name="connsiteY7" fmla="*/ 9199 h 10668"/>
              <a:gd name="connsiteX8" fmla="*/ 4794 w 10009"/>
              <a:gd name="connsiteY8" fmla="*/ 9646 h 10668"/>
              <a:gd name="connsiteX9" fmla="*/ 4515 w 10009"/>
              <a:gd name="connsiteY9" fmla="*/ 10641 h 10668"/>
              <a:gd name="connsiteX10" fmla="*/ 1037 w 10009"/>
              <a:gd name="connsiteY10" fmla="*/ 9810 h 10668"/>
              <a:gd name="connsiteX11" fmla="*/ 0 w 10009"/>
              <a:gd name="connsiteY11" fmla="*/ 9305 h 10668"/>
              <a:gd name="connsiteX0" fmla="*/ 7984 w 10009"/>
              <a:gd name="connsiteY0" fmla="*/ 0 h 10828"/>
              <a:gd name="connsiteX1" fmla="*/ 8782 w 10009"/>
              <a:gd name="connsiteY1" fmla="*/ 643 h 10828"/>
              <a:gd name="connsiteX2" fmla="*/ 9518 w 10009"/>
              <a:gd name="connsiteY2" fmla="*/ 1454 h 10828"/>
              <a:gd name="connsiteX3" fmla="*/ 9886 w 10009"/>
              <a:gd name="connsiteY3" fmla="*/ 2656 h 10828"/>
              <a:gd name="connsiteX4" fmla="*/ 8721 w 10009"/>
              <a:gd name="connsiteY4" fmla="*/ 4949 h 10828"/>
              <a:gd name="connsiteX5" fmla="*/ 6512 w 10009"/>
              <a:gd name="connsiteY5" fmla="*/ 7102 h 10828"/>
              <a:gd name="connsiteX6" fmla="*/ 5592 w 10009"/>
              <a:gd name="connsiteY6" fmla="*/ 7940 h 10828"/>
              <a:gd name="connsiteX7" fmla="*/ 5346 w 10009"/>
              <a:gd name="connsiteY7" fmla="*/ 9199 h 10828"/>
              <a:gd name="connsiteX8" fmla="*/ 4794 w 10009"/>
              <a:gd name="connsiteY8" fmla="*/ 9646 h 10828"/>
              <a:gd name="connsiteX9" fmla="*/ 2345 w 10009"/>
              <a:gd name="connsiteY9" fmla="*/ 10801 h 10828"/>
              <a:gd name="connsiteX10" fmla="*/ 1037 w 10009"/>
              <a:gd name="connsiteY10" fmla="*/ 9810 h 10828"/>
              <a:gd name="connsiteX11" fmla="*/ 0 w 10009"/>
              <a:gd name="connsiteY11" fmla="*/ 9305 h 10828"/>
              <a:gd name="connsiteX0" fmla="*/ 7984 w 10009"/>
              <a:gd name="connsiteY0" fmla="*/ 0 h 10930"/>
              <a:gd name="connsiteX1" fmla="*/ 8782 w 10009"/>
              <a:gd name="connsiteY1" fmla="*/ 643 h 10930"/>
              <a:gd name="connsiteX2" fmla="*/ 9518 w 10009"/>
              <a:gd name="connsiteY2" fmla="*/ 1454 h 10930"/>
              <a:gd name="connsiteX3" fmla="*/ 9886 w 10009"/>
              <a:gd name="connsiteY3" fmla="*/ 2656 h 10930"/>
              <a:gd name="connsiteX4" fmla="*/ 8721 w 10009"/>
              <a:gd name="connsiteY4" fmla="*/ 4949 h 10930"/>
              <a:gd name="connsiteX5" fmla="*/ 6512 w 10009"/>
              <a:gd name="connsiteY5" fmla="*/ 7102 h 10930"/>
              <a:gd name="connsiteX6" fmla="*/ 5592 w 10009"/>
              <a:gd name="connsiteY6" fmla="*/ 7940 h 10930"/>
              <a:gd name="connsiteX7" fmla="*/ 5346 w 10009"/>
              <a:gd name="connsiteY7" fmla="*/ 9199 h 10930"/>
              <a:gd name="connsiteX8" fmla="*/ 5089 w 10009"/>
              <a:gd name="connsiteY8" fmla="*/ 10587 h 10930"/>
              <a:gd name="connsiteX9" fmla="*/ 2345 w 10009"/>
              <a:gd name="connsiteY9" fmla="*/ 10801 h 10930"/>
              <a:gd name="connsiteX10" fmla="*/ 1037 w 10009"/>
              <a:gd name="connsiteY10" fmla="*/ 9810 h 10930"/>
              <a:gd name="connsiteX11" fmla="*/ 0 w 10009"/>
              <a:gd name="connsiteY11" fmla="*/ 9305 h 10930"/>
              <a:gd name="connsiteX0" fmla="*/ 7984 w 10009"/>
              <a:gd name="connsiteY0" fmla="*/ 0 h 10930"/>
              <a:gd name="connsiteX1" fmla="*/ 8782 w 10009"/>
              <a:gd name="connsiteY1" fmla="*/ 643 h 10930"/>
              <a:gd name="connsiteX2" fmla="*/ 9518 w 10009"/>
              <a:gd name="connsiteY2" fmla="*/ 1454 h 10930"/>
              <a:gd name="connsiteX3" fmla="*/ 9886 w 10009"/>
              <a:gd name="connsiteY3" fmla="*/ 2656 h 10930"/>
              <a:gd name="connsiteX4" fmla="*/ 8721 w 10009"/>
              <a:gd name="connsiteY4" fmla="*/ 4949 h 10930"/>
              <a:gd name="connsiteX5" fmla="*/ 6512 w 10009"/>
              <a:gd name="connsiteY5" fmla="*/ 7102 h 10930"/>
              <a:gd name="connsiteX6" fmla="*/ 5592 w 10009"/>
              <a:gd name="connsiteY6" fmla="*/ 7940 h 10930"/>
              <a:gd name="connsiteX7" fmla="*/ 7958 w 10009"/>
              <a:gd name="connsiteY7" fmla="*/ 9329 h 10930"/>
              <a:gd name="connsiteX8" fmla="*/ 5089 w 10009"/>
              <a:gd name="connsiteY8" fmla="*/ 10587 h 10930"/>
              <a:gd name="connsiteX9" fmla="*/ 2345 w 10009"/>
              <a:gd name="connsiteY9" fmla="*/ 10801 h 10930"/>
              <a:gd name="connsiteX10" fmla="*/ 1037 w 10009"/>
              <a:gd name="connsiteY10" fmla="*/ 9810 h 10930"/>
              <a:gd name="connsiteX11" fmla="*/ 0 w 10009"/>
              <a:gd name="connsiteY11" fmla="*/ 9305 h 10930"/>
              <a:gd name="connsiteX0" fmla="*/ 7984 w 10009"/>
              <a:gd name="connsiteY0" fmla="*/ 0 h 10930"/>
              <a:gd name="connsiteX1" fmla="*/ 8782 w 10009"/>
              <a:gd name="connsiteY1" fmla="*/ 643 h 10930"/>
              <a:gd name="connsiteX2" fmla="*/ 9518 w 10009"/>
              <a:gd name="connsiteY2" fmla="*/ 1454 h 10930"/>
              <a:gd name="connsiteX3" fmla="*/ 9886 w 10009"/>
              <a:gd name="connsiteY3" fmla="*/ 2656 h 10930"/>
              <a:gd name="connsiteX4" fmla="*/ 8721 w 10009"/>
              <a:gd name="connsiteY4" fmla="*/ 4949 h 10930"/>
              <a:gd name="connsiteX5" fmla="*/ 6512 w 10009"/>
              <a:gd name="connsiteY5" fmla="*/ 7102 h 10930"/>
              <a:gd name="connsiteX6" fmla="*/ 5592 w 10009"/>
              <a:gd name="connsiteY6" fmla="*/ 7940 h 10930"/>
              <a:gd name="connsiteX7" fmla="*/ 7958 w 10009"/>
              <a:gd name="connsiteY7" fmla="*/ 9329 h 10930"/>
              <a:gd name="connsiteX8" fmla="*/ 5089 w 10009"/>
              <a:gd name="connsiteY8" fmla="*/ 10587 h 10930"/>
              <a:gd name="connsiteX9" fmla="*/ 2345 w 10009"/>
              <a:gd name="connsiteY9" fmla="*/ 10801 h 10930"/>
              <a:gd name="connsiteX10" fmla="*/ 1037 w 10009"/>
              <a:gd name="connsiteY10" fmla="*/ 9810 h 10930"/>
              <a:gd name="connsiteX11" fmla="*/ 0 w 10009"/>
              <a:gd name="connsiteY11" fmla="*/ 9305 h 10930"/>
              <a:gd name="connsiteX0" fmla="*/ 7984 w 10009"/>
              <a:gd name="connsiteY0" fmla="*/ 0 h 10930"/>
              <a:gd name="connsiteX1" fmla="*/ 8782 w 10009"/>
              <a:gd name="connsiteY1" fmla="*/ 643 h 10930"/>
              <a:gd name="connsiteX2" fmla="*/ 9518 w 10009"/>
              <a:gd name="connsiteY2" fmla="*/ 1454 h 10930"/>
              <a:gd name="connsiteX3" fmla="*/ 9886 w 10009"/>
              <a:gd name="connsiteY3" fmla="*/ 2656 h 10930"/>
              <a:gd name="connsiteX4" fmla="*/ 8721 w 10009"/>
              <a:gd name="connsiteY4" fmla="*/ 4949 h 10930"/>
              <a:gd name="connsiteX5" fmla="*/ 6512 w 10009"/>
              <a:gd name="connsiteY5" fmla="*/ 7102 h 10930"/>
              <a:gd name="connsiteX6" fmla="*/ 5592 w 10009"/>
              <a:gd name="connsiteY6" fmla="*/ 7940 h 10930"/>
              <a:gd name="connsiteX7" fmla="*/ 7958 w 10009"/>
              <a:gd name="connsiteY7" fmla="*/ 9329 h 10930"/>
              <a:gd name="connsiteX8" fmla="*/ 5089 w 10009"/>
              <a:gd name="connsiteY8" fmla="*/ 10587 h 10930"/>
              <a:gd name="connsiteX9" fmla="*/ 2345 w 10009"/>
              <a:gd name="connsiteY9" fmla="*/ 10801 h 10930"/>
              <a:gd name="connsiteX10" fmla="*/ 1037 w 10009"/>
              <a:gd name="connsiteY10" fmla="*/ 9810 h 10930"/>
              <a:gd name="connsiteX11" fmla="*/ 0 w 10009"/>
              <a:gd name="connsiteY11" fmla="*/ 9305 h 10930"/>
              <a:gd name="connsiteX0" fmla="*/ 7984 w 10198"/>
              <a:gd name="connsiteY0" fmla="*/ 0 h 10930"/>
              <a:gd name="connsiteX1" fmla="*/ 8782 w 10198"/>
              <a:gd name="connsiteY1" fmla="*/ 643 h 10930"/>
              <a:gd name="connsiteX2" fmla="*/ 9518 w 10198"/>
              <a:gd name="connsiteY2" fmla="*/ 1454 h 10930"/>
              <a:gd name="connsiteX3" fmla="*/ 9886 w 10198"/>
              <a:gd name="connsiteY3" fmla="*/ 2656 h 10930"/>
              <a:gd name="connsiteX4" fmla="*/ 8721 w 10198"/>
              <a:gd name="connsiteY4" fmla="*/ 4949 h 10930"/>
              <a:gd name="connsiteX5" fmla="*/ 6512 w 10198"/>
              <a:gd name="connsiteY5" fmla="*/ 7102 h 10930"/>
              <a:gd name="connsiteX6" fmla="*/ 9957 w 10198"/>
              <a:gd name="connsiteY6" fmla="*/ 7753 h 10930"/>
              <a:gd name="connsiteX7" fmla="*/ 7958 w 10198"/>
              <a:gd name="connsiteY7" fmla="*/ 9329 h 10930"/>
              <a:gd name="connsiteX8" fmla="*/ 5089 w 10198"/>
              <a:gd name="connsiteY8" fmla="*/ 10587 h 10930"/>
              <a:gd name="connsiteX9" fmla="*/ 2345 w 10198"/>
              <a:gd name="connsiteY9" fmla="*/ 10801 h 10930"/>
              <a:gd name="connsiteX10" fmla="*/ 1037 w 10198"/>
              <a:gd name="connsiteY10" fmla="*/ 9810 h 10930"/>
              <a:gd name="connsiteX11" fmla="*/ 0 w 10198"/>
              <a:gd name="connsiteY11" fmla="*/ 9305 h 10930"/>
              <a:gd name="connsiteX0" fmla="*/ 7984 w 10009"/>
              <a:gd name="connsiteY0" fmla="*/ 0 h 10930"/>
              <a:gd name="connsiteX1" fmla="*/ 8782 w 10009"/>
              <a:gd name="connsiteY1" fmla="*/ 643 h 10930"/>
              <a:gd name="connsiteX2" fmla="*/ 9518 w 10009"/>
              <a:gd name="connsiteY2" fmla="*/ 1454 h 10930"/>
              <a:gd name="connsiteX3" fmla="*/ 9886 w 10009"/>
              <a:gd name="connsiteY3" fmla="*/ 2656 h 10930"/>
              <a:gd name="connsiteX4" fmla="*/ 8721 w 10009"/>
              <a:gd name="connsiteY4" fmla="*/ 4949 h 10930"/>
              <a:gd name="connsiteX5" fmla="*/ 6512 w 10009"/>
              <a:gd name="connsiteY5" fmla="*/ 7102 h 10930"/>
              <a:gd name="connsiteX6" fmla="*/ 9957 w 10009"/>
              <a:gd name="connsiteY6" fmla="*/ 7753 h 10930"/>
              <a:gd name="connsiteX7" fmla="*/ 7958 w 10009"/>
              <a:gd name="connsiteY7" fmla="*/ 9329 h 10930"/>
              <a:gd name="connsiteX8" fmla="*/ 5089 w 10009"/>
              <a:gd name="connsiteY8" fmla="*/ 10587 h 10930"/>
              <a:gd name="connsiteX9" fmla="*/ 2345 w 10009"/>
              <a:gd name="connsiteY9" fmla="*/ 10801 h 10930"/>
              <a:gd name="connsiteX10" fmla="*/ 1037 w 10009"/>
              <a:gd name="connsiteY10" fmla="*/ 9810 h 10930"/>
              <a:gd name="connsiteX11" fmla="*/ 0 w 10009"/>
              <a:gd name="connsiteY11" fmla="*/ 9305 h 10930"/>
              <a:gd name="connsiteX0" fmla="*/ 7984 w 10377"/>
              <a:gd name="connsiteY0" fmla="*/ 0 h 10930"/>
              <a:gd name="connsiteX1" fmla="*/ 8782 w 10377"/>
              <a:gd name="connsiteY1" fmla="*/ 643 h 10930"/>
              <a:gd name="connsiteX2" fmla="*/ 9518 w 10377"/>
              <a:gd name="connsiteY2" fmla="*/ 1454 h 10930"/>
              <a:gd name="connsiteX3" fmla="*/ 9886 w 10377"/>
              <a:gd name="connsiteY3" fmla="*/ 2656 h 10930"/>
              <a:gd name="connsiteX4" fmla="*/ 8721 w 10377"/>
              <a:gd name="connsiteY4" fmla="*/ 4949 h 10930"/>
              <a:gd name="connsiteX5" fmla="*/ 6512 w 10377"/>
              <a:gd name="connsiteY5" fmla="*/ 7102 h 10930"/>
              <a:gd name="connsiteX6" fmla="*/ 9957 w 10377"/>
              <a:gd name="connsiteY6" fmla="*/ 7753 h 10930"/>
              <a:gd name="connsiteX7" fmla="*/ 7958 w 10377"/>
              <a:gd name="connsiteY7" fmla="*/ 9329 h 10930"/>
              <a:gd name="connsiteX8" fmla="*/ 5089 w 10377"/>
              <a:gd name="connsiteY8" fmla="*/ 10587 h 10930"/>
              <a:gd name="connsiteX9" fmla="*/ 2345 w 10377"/>
              <a:gd name="connsiteY9" fmla="*/ 10801 h 10930"/>
              <a:gd name="connsiteX10" fmla="*/ 1037 w 10377"/>
              <a:gd name="connsiteY10" fmla="*/ 9810 h 10930"/>
              <a:gd name="connsiteX11" fmla="*/ 0 w 10377"/>
              <a:gd name="connsiteY11" fmla="*/ 9305 h 10930"/>
              <a:gd name="connsiteX0" fmla="*/ 6673 w 10377"/>
              <a:gd name="connsiteY0" fmla="*/ 0 h 11246"/>
              <a:gd name="connsiteX1" fmla="*/ 8782 w 10377"/>
              <a:gd name="connsiteY1" fmla="*/ 959 h 11246"/>
              <a:gd name="connsiteX2" fmla="*/ 9518 w 10377"/>
              <a:gd name="connsiteY2" fmla="*/ 1770 h 11246"/>
              <a:gd name="connsiteX3" fmla="*/ 9886 w 10377"/>
              <a:gd name="connsiteY3" fmla="*/ 2972 h 11246"/>
              <a:gd name="connsiteX4" fmla="*/ 8721 w 10377"/>
              <a:gd name="connsiteY4" fmla="*/ 5265 h 11246"/>
              <a:gd name="connsiteX5" fmla="*/ 6512 w 10377"/>
              <a:gd name="connsiteY5" fmla="*/ 7418 h 11246"/>
              <a:gd name="connsiteX6" fmla="*/ 9957 w 10377"/>
              <a:gd name="connsiteY6" fmla="*/ 8069 h 11246"/>
              <a:gd name="connsiteX7" fmla="*/ 7958 w 10377"/>
              <a:gd name="connsiteY7" fmla="*/ 9645 h 11246"/>
              <a:gd name="connsiteX8" fmla="*/ 5089 w 10377"/>
              <a:gd name="connsiteY8" fmla="*/ 10903 h 11246"/>
              <a:gd name="connsiteX9" fmla="*/ 2345 w 10377"/>
              <a:gd name="connsiteY9" fmla="*/ 11117 h 11246"/>
              <a:gd name="connsiteX10" fmla="*/ 1037 w 10377"/>
              <a:gd name="connsiteY10" fmla="*/ 10126 h 11246"/>
              <a:gd name="connsiteX11" fmla="*/ 0 w 10377"/>
              <a:gd name="connsiteY11" fmla="*/ 9621 h 11246"/>
              <a:gd name="connsiteX0" fmla="*/ 6673 w 10377"/>
              <a:gd name="connsiteY0" fmla="*/ 0 h 11246"/>
              <a:gd name="connsiteX1" fmla="*/ 8782 w 10377"/>
              <a:gd name="connsiteY1" fmla="*/ 959 h 11246"/>
              <a:gd name="connsiteX2" fmla="*/ 9518 w 10377"/>
              <a:gd name="connsiteY2" fmla="*/ 1770 h 11246"/>
              <a:gd name="connsiteX3" fmla="*/ 9886 w 10377"/>
              <a:gd name="connsiteY3" fmla="*/ 2972 h 11246"/>
              <a:gd name="connsiteX4" fmla="*/ 8721 w 10377"/>
              <a:gd name="connsiteY4" fmla="*/ 5265 h 11246"/>
              <a:gd name="connsiteX5" fmla="*/ 10117 w 10377"/>
              <a:gd name="connsiteY5" fmla="*/ 5693 h 11246"/>
              <a:gd name="connsiteX6" fmla="*/ 9957 w 10377"/>
              <a:gd name="connsiteY6" fmla="*/ 8069 h 11246"/>
              <a:gd name="connsiteX7" fmla="*/ 7958 w 10377"/>
              <a:gd name="connsiteY7" fmla="*/ 9645 h 11246"/>
              <a:gd name="connsiteX8" fmla="*/ 5089 w 10377"/>
              <a:gd name="connsiteY8" fmla="*/ 10903 h 11246"/>
              <a:gd name="connsiteX9" fmla="*/ 2345 w 10377"/>
              <a:gd name="connsiteY9" fmla="*/ 11117 h 11246"/>
              <a:gd name="connsiteX10" fmla="*/ 1037 w 10377"/>
              <a:gd name="connsiteY10" fmla="*/ 10126 h 11246"/>
              <a:gd name="connsiteX11" fmla="*/ 0 w 10377"/>
              <a:gd name="connsiteY11" fmla="*/ 9621 h 11246"/>
              <a:gd name="connsiteX0" fmla="*/ 6673 w 10377"/>
              <a:gd name="connsiteY0" fmla="*/ 0 h 11246"/>
              <a:gd name="connsiteX1" fmla="*/ 8782 w 10377"/>
              <a:gd name="connsiteY1" fmla="*/ 959 h 11246"/>
              <a:gd name="connsiteX2" fmla="*/ 9518 w 10377"/>
              <a:gd name="connsiteY2" fmla="*/ 1770 h 11246"/>
              <a:gd name="connsiteX3" fmla="*/ 9886 w 10377"/>
              <a:gd name="connsiteY3" fmla="*/ 2972 h 11246"/>
              <a:gd name="connsiteX4" fmla="*/ 10117 w 10377"/>
              <a:gd name="connsiteY4" fmla="*/ 5693 h 11246"/>
              <a:gd name="connsiteX5" fmla="*/ 9957 w 10377"/>
              <a:gd name="connsiteY5" fmla="*/ 8069 h 11246"/>
              <a:gd name="connsiteX6" fmla="*/ 7958 w 10377"/>
              <a:gd name="connsiteY6" fmla="*/ 9645 h 11246"/>
              <a:gd name="connsiteX7" fmla="*/ 5089 w 10377"/>
              <a:gd name="connsiteY7" fmla="*/ 10903 h 11246"/>
              <a:gd name="connsiteX8" fmla="*/ 2345 w 10377"/>
              <a:gd name="connsiteY8" fmla="*/ 11117 h 11246"/>
              <a:gd name="connsiteX9" fmla="*/ 1037 w 10377"/>
              <a:gd name="connsiteY9" fmla="*/ 10126 h 11246"/>
              <a:gd name="connsiteX10" fmla="*/ 0 w 10377"/>
              <a:gd name="connsiteY10" fmla="*/ 9621 h 11246"/>
              <a:gd name="connsiteX0" fmla="*/ 6673 w 10377"/>
              <a:gd name="connsiteY0" fmla="*/ 0 h 11246"/>
              <a:gd name="connsiteX1" fmla="*/ 8782 w 10377"/>
              <a:gd name="connsiteY1" fmla="*/ 959 h 11246"/>
              <a:gd name="connsiteX2" fmla="*/ 9518 w 10377"/>
              <a:gd name="connsiteY2" fmla="*/ 1770 h 11246"/>
              <a:gd name="connsiteX3" fmla="*/ 9363 w 10377"/>
              <a:gd name="connsiteY3" fmla="*/ 3454 h 11246"/>
              <a:gd name="connsiteX4" fmla="*/ 10117 w 10377"/>
              <a:gd name="connsiteY4" fmla="*/ 5693 h 11246"/>
              <a:gd name="connsiteX5" fmla="*/ 9957 w 10377"/>
              <a:gd name="connsiteY5" fmla="*/ 8069 h 11246"/>
              <a:gd name="connsiteX6" fmla="*/ 7958 w 10377"/>
              <a:gd name="connsiteY6" fmla="*/ 9645 h 11246"/>
              <a:gd name="connsiteX7" fmla="*/ 5089 w 10377"/>
              <a:gd name="connsiteY7" fmla="*/ 10903 h 11246"/>
              <a:gd name="connsiteX8" fmla="*/ 2345 w 10377"/>
              <a:gd name="connsiteY8" fmla="*/ 11117 h 11246"/>
              <a:gd name="connsiteX9" fmla="*/ 1037 w 10377"/>
              <a:gd name="connsiteY9" fmla="*/ 10126 h 11246"/>
              <a:gd name="connsiteX10" fmla="*/ 0 w 10377"/>
              <a:gd name="connsiteY10" fmla="*/ 9621 h 11246"/>
              <a:gd name="connsiteX0" fmla="*/ 6673 w 10377"/>
              <a:gd name="connsiteY0" fmla="*/ 0 h 11246"/>
              <a:gd name="connsiteX1" fmla="*/ 8036 w 10377"/>
              <a:gd name="connsiteY1" fmla="*/ 1819 h 11246"/>
              <a:gd name="connsiteX2" fmla="*/ 9518 w 10377"/>
              <a:gd name="connsiteY2" fmla="*/ 1770 h 11246"/>
              <a:gd name="connsiteX3" fmla="*/ 9363 w 10377"/>
              <a:gd name="connsiteY3" fmla="*/ 3454 h 11246"/>
              <a:gd name="connsiteX4" fmla="*/ 10117 w 10377"/>
              <a:gd name="connsiteY4" fmla="*/ 5693 h 11246"/>
              <a:gd name="connsiteX5" fmla="*/ 9957 w 10377"/>
              <a:gd name="connsiteY5" fmla="*/ 8069 h 11246"/>
              <a:gd name="connsiteX6" fmla="*/ 7958 w 10377"/>
              <a:gd name="connsiteY6" fmla="*/ 9645 h 11246"/>
              <a:gd name="connsiteX7" fmla="*/ 5089 w 10377"/>
              <a:gd name="connsiteY7" fmla="*/ 10903 h 11246"/>
              <a:gd name="connsiteX8" fmla="*/ 2345 w 10377"/>
              <a:gd name="connsiteY8" fmla="*/ 11117 h 11246"/>
              <a:gd name="connsiteX9" fmla="*/ 1037 w 10377"/>
              <a:gd name="connsiteY9" fmla="*/ 10126 h 11246"/>
              <a:gd name="connsiteX10" fmla="*/ 0 w 10377"/>
              <a:gd name="connsiteY10" fmla="*/ 9621 h 11246"/>
              <a:gd name="connsiteX0" fmla="*/ 6673 w 10377"/>
              <a:gd name="connsiteY0" fmla="*/ 0 h 11246"/>
              <a:gd name="connsiteX1" fmla="*/ 8036 w 10377"/>
              <a:gd name="connsiteY1" fmla="*/ 1819 h 11246"/>
              <a:gd name="connsiteX2" fmla="*/ 9363 w 10377"/>
              <a:gd name="connsiteY2" fmla="*/ 3454 h 11246"/>
              <a:gd name="connsiteX3" fmla="*/ 10117 w 10377"/>
              <a:gd name="connsiteY3" fmla="*/ 5693 h 11246"/>
              <a:gd name="connsiteX4" fmla="*/ 9957 w 10377"/>
              <a:gd name="connsiteY4" fmla="*/ 8069 h 11246"/>
              <a:gd name="connsiteX5" fmla="*/ 7958 w 10377"/>
              <a:gd name="connsiteY5" fmla="*/ 9645 h 11246"/>
              <a:gd name="connsiteX6" fmla="*/ 5089 w 10377"/>
              <a:gd name="connsiteY6" fmla="*/ 10903 h 11246"/>
              <a:gd name="connsiteX7" fmla="*/ 2345 w 10377"/>
              <a:gd name="connsiteY7" fmla="*/ 11117 h 11246"/>
              <a:gd name="connsiteX8" fmla="*/ 1037 w 10377"/>
              <a:gd name="connsiteY8" fmla="*/ 10126 h 11246"/>
              <a:gd name="connsiteX9" fmla="*/ 0 w 10377"/>
              <a:gd name="connsiteY9" fmla="*/ 9621 h 11246"/>
              <a:gd name="connsiteX0" fmla="*/ 6673 w 10377"/>
              <a:gd name="connsiteY0" fmla="*/ 0 h 11233"/>
              <a:gd name="connsiteX1" fmla="*/ 8036 w 10377"/>
              <a:gd name="connsiteY1" fmla="*/ 1819 h 11233"/>
              <a:gd name="connsiteX2" fmla="*/ 9363 w 10377"/>
              <a:gd name="connsiteY2" fmla="*/ 3454 h 11233"/>
              <a:gd name="connsiteX3" fmla="*/ 10117 w 10377"/>
              <a:gd name="connsiteY3" fmla="*/ 5693 h 11233"/>
              <a:gd name="connsiteX4" fmla="*/ 9957 w 10377"/>
              <a:gd name="connsiteY4" fmla="*/ 8069 h 11233"/>
              <a:gd name="connsiteX5" fmla="*/ 7958 w 10377"/>
              <a:gd name="connsiteY5" fmla="*/ 9645 h 11233"/>
              <a:gd name="connsiteX6" fmla="*/ 5089 w 10377"/>
              <a:gd name="connsiteY6" fmla="*/ 10903 h 11233"/>
              <a:gd name="connsiteX7" fmla="*/ 2345 w 10377"/>
              <a:gd name="connsiteY7" fmla="*/ 11117 h 11233"/>
              <a:gd name="connsiteX8" fmla="*/ 889 w 10377"/>
              <a:gd name="connsiteY8" fmla="*/ 10204 h 11233"/>
              <a:gd name="connsiteX9" fmla="*/ 0 w 10377"/>
              <a:gd name="connsiteY9" fmla="*/ 9621 h 11233"/>
              <a:gd name="connsiteX0" fmla="*/ 6673 w 10377"/>
              <a:gd name="connsiteY0" fmla="*/ 0 h 11233"/>
              <a:gd name="connsiteX1" fmla="*/ 8036 w 10377"/>
              <a:gd name="connsiteY1" fmla="*/ 1819 h 11233"/>
              <a:gd name="connsiteX2" fmla="*/ 9363 w 10377"/>
              <a:gd name="connsiteY2" fmla="*/ 3454 h 11233"/>
              <a:gd name="connsiteX3" fmla="*/ 10117 w 10377"/>
              <a:gd name="connsiteY3" fmla="*/ 5693 h 11233"/>
              <a:gd name="connsiteX4" fmla="*/ 9957 w 10377"/>
              <a:gd name="connsiteY4" fmla="*/ 8069 h 11233"/>
              <a:gd name="connsiteX5" fmla="*/ 8032 w 10377"/>
              <a:gd name="connsiteY5" fmla="*/ 9693 h 11233"/>
              <a:gd name="connsiteX6" fmla="*/ 5089 w 10377"/>
              <a:gd name="connsiteY6" fmla="*/ 10903 h 11233"/>
              <a:gd name="connsiteX7" fmla="*/ 2345 w 10377"/>
              <a:gd name="connsiteY7" fmla="*/ 11117 h 11233"/>
              <a:gd name="connsiteX8" fmla="*/ 889 w 10377"/>
              <a:gd name="connsiteY8" fmla="*/ 10204 h 11233"/>
              <a:gd name="connsiteX9" fmla="*/ 0 w 10377"/>
              <a:gd name="connsiteY9" fmla="*/ 9621 h 11233"/>
              <a:gd name="connsiteX0" fmla="*/ 6673 w 10377"/>
              <a:gd name="connsiteY0" fmla="*/ 0 h 11233"/>
              <a:gd name="connsiteX1" fmla="*/ 8036 w 10377"/>
              <a:gd name="connsiteY1" fmla="*/ 1819 h 11233"/>
              <a:gd name="connsiteX2" fmla="*/ 9363 w 10377"/>
              <a:gd name="connsiteY2" fmla="*/ 3454 h 11233"/>
              <a:gd name="connsiteX3" fmla="*/ 10117 w 10377"/>
              <a:gd name="connsiteY3" fmla="*/ 5693 h 11233"/>
              <a:gd name="connsiteX4" fmla="*/ 9957 w 10377"/>
              <a:gd name="connsiteY4" fmla="*/ 8069 h 11233"/>
              <a:gd name="connsiteX5" fmla="*/ 8032 w 10377"/>
              <a:gd name="connsiteY5" fmla="*/ 9693 h 11233"/>
              <a:gd name="connsiteX6" fmla="*/ 5089 w 10377"/>
              <a:gd name="connsiteY6" fmla="*/ 10903 h 11233"/>
              <a:gd name="connsiteX7" fmla="*/ 2345 w 10377"/>
              <a:gd name="connsiteY7" fmla="*/ 11117 h 11233"/>
              <a:gd name="connsiteX8" fmla="*/ 889 w 10377"/>
              <a:gd name="connsiteY8" fmla="*/ 10204 h 11233"/>
              <a:gd name="connsiteX9" fmla="*/ 0 w 10377"/>
              <a:gd name="connsiteY9" fmla="*/ 9621 h 11233"/>
              <a:gd name="connsiteX0" fmla="*/ 6673 w 10430"/>
              <a:gd name="connsiteY0" fmla="*/ 0 h 11233"/>
              <a:gd name="connsiteX1" fmla="*/ 8036 w 10430"/>
              <a:gd name="connsiteY1" fmla="*/ 1819 h 11233"/>
              <a:gd name="connsiteX2" fmla="*/ 9363 w 10430"/>
              <a:gd name="connsiteY2" fmla="*/ 3454 h 11233"/>
              <a:gd name="connsiteX3" fmla="*/ 10224 w 10430"/>
              <a:gd name="connsiteY3" fmla="*/ 5627 h 11233"/>
              <a:gd name="connsiteX4" fmla="*/ 9957 w 10430"/>
              <a:gd name="connsiteY4" fmla="*/ 8069 h 11233"/>
              <a:gd name="connsiteX5" fmla="*/ 8032 w 10430"/>
              <a:gd name="connsiteY5" fmla="*/ 9693 h 11233"/>
              <a:gd name="connsiteX6" fmla="*/ 5089 w 10430"/>
              <a:gd name="connsiteY6" fmla="*/ 10903 h 11233"/>
              <a:gd name="connsiteX7" fmla="*/ 2345 w 10430"/>
              <a:gd name="connsiteY7" fmla="*/ 11117 h 11233"/>
              <a:gd name="connsiteX8" fmla="*/ 889 w 10430"/>
              <a:gd name="connsiteY8" fmla="*/ 10204 h 11233"/>
              <a:gd name="connsiteX9" fmla="*/ 0 w 10430"/>
              <a:gd name="connsiteY9" fmla="*/ 9621 h 11233"/>
              <a:gd name="connsiteX0" fmla="*/ 6673 w 10430"/>
              <a:gd name="connsiteY0" fmla="*/ 0 h 11233"/>
              <a:gd name="connsiteX1" fmla="*/ 8036 w 10430"/>
              <a:gd name="connsiteY1" fmla="*/ 1819 h 11233"/>
              <a:gd name="connsiteX2" fmla="*/ 9363 w 10430"/>
              <a:gd name="connsiteY2" fmla="*/ 3454 h 11233"/>
              <a:gd name="connsiteX3" fmla="*/ 10224 w 10430"/>
              <a:gd name="connsiteY3" fmla="*/ 5627 h 11233"/>
              <a:gd name="connsiteX4" fmla="*/ 9957 w 10430"/>
              <a:gd name="connsiteY4" fmla="*/ 8069 h 11233"/>
              <a:gd name="connsiteX5" fmla="*/ 8032 w 10430"/>
              <a:gd name="connsiteY5" fmla="*/ 9693 h 11233"/>
              <a:gd name="connsiteX6" fmla="*/ 5089 w 10430"/>
              <a:gd name="connsiteY6" fmla="*/ 10903 h 11233"/>
              <a:gd name="connsiteX7" fmla="*/ 2345 w 10430"/>
              <a:gd name="connsiteY7" fmla="*/ 11117 h 11233"/>
              <a:gd name="connsiteX8" fmla="*/ 889 w 10430"/>
              <a:gd name="connsiteY8" fmla="*/ 10204 h 11233"/>
              <a:gd name="connsiteX9" fmla="*/ 0 w 10430"/>
              <a:gd name="connsiteY9" fmla="*/ 9621 h 11233"/>
              <a:gd name="connsiteX0" fmla="*/ 5784 w 9541"/>
              <a:gd name="connsiteY0" fmla="*/ 0 h 11233"/>
              <a:gd name="connsiteX1" fmla="*/ 7147 w 9541"/>
              <a:gd name="connsiteY1" fmla="*/ 1819 h 11233"/>
              <a:gd name="connsiteX2" fmla="*/ 8474 w 9541"/>
              <a:gd name="connsiteY2" fmla="*/ 3454 h 11233"/>
              <a:gd name="connsiteX3" fmla="*/ 9335 w 9541"/>
              <a:gd name="connsiteY3" fmla="*/ 5627 h 11233"/>
              <a:gd name="connsiteX4" fmla="*/ 9068 w 9541"/>
              <a:gd name="connsiteY4" fmla="*/ 8069 h 11233"/>
              <a:gd name="connsiteX5" fmla="*/ 7143 w 9541"/>
              <a:gd name="connsiteY5" fmla="*/ 9693 h 11233"/>
              <a:gd name="connsiteX6" fmla="*/ 4200 w 9541"/>
              <a:gd name="connsiteY6" fmla="*/ 10903 h 11233"/>
              <a:gd name="connsiteX7" fmla="*/ 1456 w 9541"/>
              <a:gd name="connsiteY7" fmla="*/ 11117 h 11233"/>
              <a:gd name="connsiteX8" fmla="*/ 0 w 9541"/>
              <a:gd name="connsiteY8" fmla="*/ 10204 h 11233"/>
              <a:gd name="connsiteX0" fmla="*/ 4536 w 8474"/>
              <a:gd name="connsiteY0" fmla="*/ 0 h 10000"/>
              <a:gd name="connsiteX1" fmla="*/ 5965 w 8474"/>
              <a:gd name="connsiteY1" fmla="*/ 1619 h 10000"/>
              <a:gd name="connsiteX2" fmla="*/ 7356 w 8474"/>
              <a:gd name="connsiteY2" fmla="*/ 3075 h 10000"/>
              <a:gd name="connsiteX3" fmla="*/ 8258 w 8474"/>
              <a:gd name="connsiteY3" fmla="*/ 5009 h 10000"/>
              <a:gd name="connsiteX4" fmla="*/ 7978 w 8474"/>
              <a:gd name="connsiteY4" fmla="*/ 7183 h 10000"/>
              <a:gd name="connsiteX5" fmla="*/ 5961 w 8474"/>
              <a:gd name="connsiteY5" fmla="*/ 8629 h 10000"/>
              <a:gd name="connsiteX6" fmla="*/ 2876 w 8474"/>
              <a:gd name="connsiteY6" fmla="*/ 9706 h 10000"/>
              <a:gd name="connsiteX7" fmla="*/ 0 w 8474"/>
              <a:gd name="connsiteY7" fmla="*/ 9897 h 10000"/>
              <a:gd name="connsiteX0" fmla="*/ 1959 w 6606"/>
              <a:gd name="connsiteY0" fmla="*/ 0 h 9706"/>
              <a:gd name="connsiteX1" fmla="*/ 3645 w 6606"/>
              <a:gd name="connsiteY1" fmla="*/ 1619 h 9706"/>
              <a:gd name="connsiteX2" fmla="*/ 5287 w 6606"/>
              <a:gd name="connsiteY2" fmla="*/ 3075 h 9706"/>
              <a:gd name="connsiteX3" fmla="*/ 6351 w 6606"/>
              <a:gd name="connsiteY3" fmla="*/ 5009 h 9706"/>
              <a:gd name="connsiteX4" fmla="*/ 6021 w 6606"/>
              <a:gd name="connsiteY4" fmla="*/ 7183 h 9706"/>
              <a:gd name="connsiteX5" fmla="*/ 3640 w 6606"/>
              <a:gd name="connsiteY5" fmla="*/ 8629 h 9706"/>
              <a:gd name="connsiteX6" fmla="*/ 0 w 6606"/>
              <a:gd name="connsiteY6" fmla="*/ 9706 h 9706"/>
              <a:gd name="connsiteX0" fmla="*/ 0 w 7035"/>
              <a:gd name="connsiteY0" fmla="*/ 0 h 8890"/>
              <a:gd name="connsiteX1" fmla="*/ 2553 w 7035"/>
              <a:gd name="connsiteY1" fmla="*/ 1668 h 8890"/>
              <a:gd name="connsiteX2" fmla="*/ 5038 w 7035"/>
              <a:gd name="connsiteY2" fmla="*/ 3168 h 8890"/>
              <a:gd name="connsiteX3" fmla="*/ 6649 w 7035"/>
              <a:gd name="connsiteY3" fmla="*/ 5161 h 8890"/>
              <a:gd name="connsiteX4" fmla="*/ 6149 w 7035"/>
              <a:gd name="connsiteY4" fmla="*/ 7401 h 8890"/>
              <a:gd name="connsiteX5" fmla="*/ 2545 w 7035"/>
              <a:gd name="connsiteY5" fmla="*/ 8890 h 8890"/>
              <a:gd name="connsiteX0" fmla="*/ 0 w 10000"/>
              <a:gd name="connsiteY0" fmla="*/ 0 h 8325"/>
              <a:gd name="connsiteX1" fmla="*/ 3629 w 10000"/>
              <a:gd name="connsiteY1" fmla="*/ 1876 h 8325"/>
              <a:gd name="connsiteX2" fmla="*/ 7161 w 10000"/>
              <a:gd name="connsiteY2" fmla="*/ 3564 h 8325"/>
              <a:gd name="connsiteX3" fmla="*/ 9451 w 10000"/>
              <a:gd name="connsiteY3" fmla="*/ 5805 h 8325"/>
              <a:gd name="connsiteX4" fmla="*/ 8741 w 10000"/>
              <a:gd name="connsiteY4" fmla="*/ 8325 h 8325"/>
              <a:gd name="connsiteX0" fmla="*/ 0 w 8153"/>
              <a:gd name="connsiteY0" fmla="*/ 0 h 12385"/>
              <a:gd name="connsiteX1" fmla="*/ 1782 w 8153"/>
              <a:gd name="connsiteY1" fmla="*/ 4638 h 12385"/>
              <a:gd name="connsiteX2" fmla="*/ 5314 w 8153"/>
              <a:gd name="connsiteY2" fmla="*/ 6666 h 12385"/>
              <a:gd name="connsiteX3" fmla="*/ 7604 w 8153"/>
              <a:gd name="connsiteY3" fmla="*/ 9358 h 12385"/>
              <a:gd name="connsiteX4" fmla="*/ 6894 w 8153"/>
              <a:gd name="connsiteY4" fmla="*/ 12385 h 12385"/>
              <a:gd name="connsiteX0" fmla="*/ 0 w 10000"/>
              <a:gd name="connsiteY0" fmla="*/ 0 h 10000"/>
              <a:gd name="connsiteX1" fmla="*/ 4773 w 10000"/>
              <a:gd name="connsiteY1" fmla="*/ 903 h 10000"/>
              <a:gd name="connsiteX2" fmla="*/ 6518 w 10000"/>
              <a:gd name="connsiteY2" fmla="*/ 5382 h 10000"/>
              <a:gd name="connsiteX3" fmla="*/ 9327 w 10000"/>
              <a:gd name="connsiteY3" fmla="*/ 7556 h 10000"/>
              <a:gd name="connsiteX4" fmla="*/ 8456 w 10000"/>
              <a:gd name="connsiteY4" fmla="*/ 10000 h 10000"/>
              <a:gd name="connsiteX0" fmla="*/ 0 w 10000"/>
              <a:gd name="connsiteY0" fmla="*/ 0 h 10000"/>
              <a:gd name="connsiteX1" fmla="*/ 4773 w 10000"/>
              <a:gd name="connsiteY1" fmla="*/ 903 h 10000"/>
              <a:gd name="connsiteX2" fmla="*/ 7597 w 10000"/>
              <a:gd name="connsiteY2" fmla="*/ 3092 h 10000"/>
              <a:gd name="connsiteX3" fmla="*/ 9327 w 10000"/>
              <a:gd name="connsiteY3" fmla="*/ 7556 h 10000"/>
              <a:gd name="connsiteX4" fmla="*/ 8456 w 10000"/>
              <a:gd name="connsiteY4" fmla="*/ 10000 h 10000"/>
              <a:gd name="connsiteX0" fmla="*/ 0 w 9826"/>
              <a:gd name="connsiteY0" fmla="*/ 0 h 10000"/>
              <a:gd name="connsiteX1" fmla="*/ 4773 w 9826"/>
              <a:gd name="connsiteY1" fmla="*/ 903 h 10000"/>
              <a:gd name="connsiteX2" fmla="*/ 7597 w 9826"/>
              <a:gd name="connsiteY2" fmla="*/ 3092 h 10000"/>
              <a:gd name="connsiteX3" fmla="*/ 7287 w 9826"/>
              <a:gd name="connsiteY3" fmla="*/ 5213 h 10000"/>
              <a:gd name="connsiteX4" fmla="*/ 8456 w 9826"/>
              <a:gd name="connsiteY4" fmla="*/ 10000 h 10000"/>
              <a:gd name="connsiteX0" fmla="*/ 0 w 8101"/>
              <a:gd name="connsiteY0" fmla="*/ 0 h 6935"/>
              <a:gd name="connsiteX1" fmla="*/ 4858 w 8101"/>
              <a:gd name="connsiteY1" fmla="*/ 903 h 6935"/>
              <a:gd name="connsiteX2" fmla="*/ 7732 w 8101"/>
              <a:gd name="connsiteY2" fmla="*/ 3092 h 6935"/>
              <a:gd name="connsiteX3" fmla="*/ 7416 w 8101"/>
              <a:gd name="connsiteY3" fmla="*/ 5213 h 6935"/>
              <a:gd name="connsiteX4" fmla="*/ 6024 w 8101"/>
              <a:gd name="connsiteY4" fmla="*/ 6935 h 6935"/>
              <a:gd name="connsiteX0" fmla="*/ 0 w 10000"/>
              <a:gd name="connsiteY0" fmla="*/ 0 h 10000"/>
              <a:gd name="connsiteX1" fmla="*/ 5997 w 10000"/>
              <a:gd name="connsiteY1" fmla="*/ 1302 h 10000"/>
              <a:gd name="connsiteX2" fmla="*/ 9545 w 10000"/>
              <a:gd name="connsiteY2" fmla="*/ 4459 h 10000"/>
              <a:gd name="connsiteX3" fmla="*/ 9154 w 10000"/>
              <a:gd name="connsiteY3" fmla="*/ 7517 h 10000"/>
              <a:gd name="connsiteX4" fmla="*/ 7436 w 10000"/>
              <a:gd name="connsiteY4" fmla="*/ 10000 h 10000"/>
              <a:gd name="connsiteX0" fmla="*/ 0 w 9948"/>
              <a:gd name="connsiteY0" fmla="*/ 0 h 10000"/>
              <a:gd name="connsiteX1" fmla="*/ 5997 w 9948"/>
              <a:gd name="connsiteY1" fmla="*/ 1302 h 10000"/>
              <a:gd name="connsiteX2" fmla="*/ 9545 w 9948"/>
              <a:gd name="connsiteY2" fmla="*/ 4459 h 10000"/>
              <a:gd name="connsiteX3" fmla="*/ 9154 w 9948"/>
              <a:gd name="connsiteY3" fmla="*/ 7517 h 10000"/>
              <a:gd name="connsiteX4" fmla="*/ 7436 w 9948"/>
              <a:gd name="connsiteY4" fmla="*/ 10000 h 10000"/>
              <a:gd name="connsiteX0" fmla="*/ 0 w 10000"/>
              <a:gd name="connsiteY0" fmla="*/ 0 h 10000"/>
              <a:gd name="connsiteX1" fmla="*/ 6028 w 10000"/>
              <a:gd name="connsiteY1" fmla="*/ 1302 h 10000"/>
              <a:gd name="connsiteX2" fmla="*/ 9595 w 10000"/>
              <a:gd name="connsiteY2" fmla="*/ 4459 h 10000"/>
              <a:gd name="connsiteX3" fmla="*/ 9202 w 10000"/>
              <a:gd name="connsiteY3" fmla="*/ 7517 h 10000"/>
              <a:gd name="connsiteX4" fmla="*/ 7475 w 10000"/>
              <a:gd name="connsiteY4" fmla="*/ 10000 h 10000"/>
              <a:gd name="connsiteX0" fmla="*/ 0 w 10000"/>
              <a:gd name="connsiteY0" fmla="*/ 0 h 10000"/>
              <a:gd name="connsiteX1" fmla="*/ 6028 w 10000"/>
              <a:gd name="connsiteY1" fmla="*/ 1302 h 10000"/>
              <a:gd name="connsiteX2" fmla="*/ 9595 w 10000"/>
              <a:gd name="connsiteY2" fmla="*/ 4459 h 10000"/>
              <a:gd name="connsiteX3" fmla="*/ 8627 w 10000"/>
              <a:gd name="connsiteY3" fmla="*/ 7525 h 10000"/>
              <a:gd name="connsiteX4" fmla="*/ 7475 w 10000"/>
              <a:gd name="connsiteY4" fmla="*/ 10000 h 10000"/>
              <a:gd name="connsiteX0" fmla="*/ 0 w 10000"/>
              <a:gd name="connsiteY0" fmla="*/ 0 h 10000"/>
              <a:gd name="connsiteX1" fmla="*/ 6028 w 10000"/>
              <a:gd name="connsiteY1" fmla="*/ 1302 h 10000"/>
              <a:gd name="connsiteX2" fmla="*/ 9595 w 10000"/>
              <a:gd name="connsiteY2" fmla="*/ 4459 h 10000"/>
              <a:gd name="connsiteX3" fmla="*/ 8627 w 10000"/>
              <a:gd name="connsiteY3" fmla="*/ 7525 h 10000"/>
              <a:gd name="connsiteX4" fmla="*/ 7475 w 10000"/>
              <a:gd name="connsiteY4" fmla="*/ 10000 h 10000"/>
              <a:gd name="connsiteX0" fmla="*/ 0 w 10000"/>
              <a:gd name="connsiteY0" fmla="*/ 0 h 10069"/>
              <a:gd name="connsiteX1" fmla="*/ 6028 w 10000"/>
              <a:gd name="connsiteY1" fmla="*/ 1302 h 10069"/>
              <a:gd name="connsiteX2" fmla="*/ 9595 w 10000"/>
              <a:gd name="connsiteY2" fmla="*/ 4459 h 10069"/>
              <a:gd name="connsiteX3" fmla="*/ 8627 w 10000"/>
              <a:gd name="connsiteY3" fmla="*/ 7525 h 10069"/>
              <a:gd name="connsiteX4" fmla="*/ 7826 w 10000"/>
              <a:gd name="connsiteY4" fmla="*/ 10069 h 10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69">
                <a:moveTo>
                  <a:pt x="0" y="0"/>
                </a:moveTo>
                <a:cubicBezTo>
                  <a:pt x="1098" y="281"/>
                  <a:pt x="4429" y="559"/>
                  <a:pt x="6028" y="1302"/>
                </a:cubicBezTo>
                <a:cubicBezTo>
                  <a:pt x="7627" y="2045"/>
                  <a:pt x="8160" y="3528"/>
                  <a:pt x="9595" y="4459"/>
                </a:cubicBezTo>
                <a:cubicBezTo>
                  <a:pt x="10000" y="5402"/>
                  <a:pt x="9408" y="6141"/>
                  <a:pt x="8627" y="7525"/>
                </a:cubicBezTo>
                <a:cubicBezTo>
                  <a:pt x="8139" y="8410"/>
                  <a:pt x="8070" y="9131"/>
                  <a:pt x="7826" y="10069"/>
                </a:cubicBezTo>
              </a:path>
            </a:pathLst>
          </a:custGeom>
          <a:noFill/>
          <a:ln w="698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61" name="Freeform 57"/>
          <p:cNvSpPr>
            <a:spLocks/>
          </p:cNvSpPr>
          <p:nvPr/>
        </p:nvSpPr>
        <p:spPr bwMode="auto">
          <a:xfrm rot="17261101" flipH="1">
            <a:off x="9773146" y="28582774"/>
            <a:ext cx="379694" cy="895927"/>
          </a:xfrm>
          <a:custGeom>
            <a:avLst/>
            <a:gdLst>
              <a:gd name="connsiteX0" fmla="*/ 7984 w 10009"/>
              <a:gd name="connsiteY0" fmla="*/ 0 h 10075"/>
              <a:gd name="connsiteX1" fmla="*/ 8782 w 10009"/>
              <a:gd name="connsiteY1" fmla="*/ 643 h 10075"/>
              <a:gd name="connsiteX2" fmla="*/ 9518 w 10009"/>
              <a:gd name="connsiteY2" fmla="*/ 1454 h 10075"/>
              <a:gd name="connsiteX3" fmla="*/ 9886 w 10009"/>
              <a:gd name="connsiteY3" fmla="*/ 2656 h 10075"/>
              <a:gd name="connsiteX4" fmla="*/ 8721 w 10009"/>
              <a:gd name="connsiteY4" fmla="*/ 4949 h 10075"/>
              <a:gd name="connsiteX5" fmla="*/ 6512 w 10009"/>
              <a:gd name="connsiteY5" fmla="*/ 7102 h 10075"/>
              <a:gd name="connsiteX6" fmla="*/ 5592 w 10009"/>
              <a:gd name="connsiteY6" fmla="*/ 7940 h 10075"/>
              <a:gd name="connsiteX7" fmla="*/ 5346 w 10009"/>
              <a:gd name="connsiteY7" fmla="*/ 9199 h 10075"/>
              <a:gd name="connsiteX8" fmla="*/ 4794 w 10009"/>
              <a:gd name="connsiteY8" fmla="*/ 9646 h 10075"/>
              <a:gd name="connsiteX9" fmla="*/ 3813 w 10009"/>
              <a:gd name="connsiteY9" fmla="*/ 9870 h 10075"/>
              <a:gd name="connsiteX10" fmla="*/ 868 w 10009"/>
              <a:gd name="connsiteY10" fmla="*/ 9981 h 10075"/>
              <a:gd name="connsiteX11" fmla="*/ 0 w 10009"/>
              <a:gd name="connsiteY11" fmla="*/ 9305 h 10075"/>
              <a:gd name="connsiteX0" fmla="*/ 7984 w 10009"/>
              <a:gd name="connsiteY0" fmla="*/ 0 h 10696"/>
              <a:gd name="connsiteX1" fmla="*/ 8782 w 10009"/>
              <a:gd name="connsiteY1" fmla="*/ 643 h 10696"/>
              <a:gd name="connsiteX2" fmla="*/ 9518 w 10009"/>
              <a:gd name="connsiteY2" fmla="*/ 1454 h 10696"/>
              <a:gd name="connsiteX3" fmla="*/ 9886 w 10009"/>
              <a:gd name="connsiteY3" fmla="*/ 2656 h 10696"/>
              <a:gd name="connsiteX4" fmla="*/ 8721 w 10009"/>
              <a:gd name="connsiteY4" fmla="*/ 4949 h 10696"/>
              <a:gd name="connsiteX5" fmla="*/ 6512 w 10009"/>
              <a:gd name="connsiteY5" fmla="*/ 7102 h 10696"/>
              <a:gd name="connsiteX6" fmla="*/ 5592 w 10009"/>
              <a:gd name="connsiteY6" fmla="*/ 7940 h 10696"/>
              <a:gd name="connsiteX7" fmla="*/ 5346 w 10009"/>
              <a:gd name="connsiteY7" fmla="*/ 9199 h 10696"/>
              <a:gd name="connsiteX8" fmla="*/ 4794 w 10009"/>
              <a:gd name="connsiteY8" fmla="*/ 9646 h 10696"/>
              <a:gd name="connsiteX9" fmla="*/ 4515 w 10009"/>
              <a:gd name="connsiteY9" fmla="*/ 10641 h 10696"/>
              <a:gd name="connsiteX10" fmla="*/ 868 w 10009"/>
              <a:gd name="connsiteY10" fmla="*/ 9981 h 10696"/>
              <a:gd name="connsiteX11" fmla="*/ 0 w 10009"/>
              <a:gd name="connsiteY11" fmla="*/ 9305 h 10696"/>
              <a:gd name="connsiteX0" fmla="*/ 7984 w 10009"/>
              <a:gd name="connsiteY0" fmla="*/ 0 h 10668"/>
              <a:gd name="connsiteX1" fmla="*/ 8782 w 10009"/>
              <a:gd name="connsiteY1" fmla="*/ 643 h 10668"/>
              <a:gd name="connsiteX2" fmla="*/ 9518 w 10009"/>
              <a:gd name="connsiteY2" fmla="*/ 1454 h 10668"/>
              <a:gd name="connsiteX3" fmla="*/ 9886 w 10009"/>
              <a:gd name="connsiteY3" fmla="*/ 2656 h 10668"/>
              <a:gd name="connsiteX4" fmla="*/ 8721 w 10009"/>
              <a:gd name="connsiteY4" fmla="*/ 4949 h 10668"/>
              <a:gd name="connsiteX5" fmla="*/ 6512 w 10009"/>
              <a:gd name="connsiteY5" fmla="*/ 7102 h 10668"/>
              <a:gd name="connsiteX6" fmla="*/ 5592 w 10009"/>
              <a:gd name="connsiteY6" fmla="*/ 7940 h 10668"/>
              <a:gd name="connsiteX7" fmla="*/ 5346 w 10009"/>
              <a:gd name="connsiteY7" fmla="*/ 9199 h 10668"/>
              <a:gd name="connsiteX8" fmla="*/ 4794 w 10009"/>
              <a:gd name="connsiteY8" fmla="*/ 9646 h 10668"/>
              <a:gd name="connsiteX9" fmla="*/ 4515 w 10009"/>
              <a:gd name="connsiteY9" fmla="*/ 10641 h 10668"/>
              <a:gd name="connsiteX10" fmla="*/ 1037 w 10009"/>
              <a:gd name="connsiteY10" fmla="*/ 9810 h 10668"/>
              <a:gd name="connsiteX11" fmla="*/ 0 w 10009"/>
              <a:gd name="connsiteY11" fmla="*/ 9305 h 10668"/>
              <a:gd name="connsiteX0" fmla="*/ 7984 w 10009"/>
              <a:gd name="connsiteY0" fmla="*/ 0 h 10828"/>
              <a:gd name="connsiteX1" fmla="*/ 8782 w 10009"/>
              <a:gd name="connsiteY1" fmla="*/ 643 h 10828"/>
              <a:gd name="connsiteX2" fmla="*/ 9518 w 10009"/>
              <a:gd name="connsiteY2" fmla="*/ 1454 h 10828"/>
              <a:gd name="connsiteX3" fmla="*/ 9886 w 10009"/>
              <a:gd name="connsiteY3" fmla="*/ 2656 h 10828"/>
              <a:gd name="connsiteX4" fmla="*/ 8721 w 10009"/>
              <a:gd name="connsiteY4" fmla="*/ 4949 h 10828"/>
              <a:gd name="connsiteX5" fmla="*/ 6512 w 10009"/>
              <a:gd name="connsiteY5" fmla="*/ 7102 h 10828"/>
              <a:gd name="connsiteX6" fmla="*/ 5592 w 10009"/>
              <a:gd name="connsiteY6" fmla="*/ 7940 h 10828"/>
              <a:gd name="connsiteX7" fmla="*/ 5346 w 10009"/>
              <a:gd name="connsiteY7" fmla="*/ 9199 h 10828"/>
              <a:gd name="connsiteX8" fmla="*/ 4794 w 10009"/>
              <a:gd name="connsiteY8" fmla="*/ 9646 h 10828"/>
              <a:gd name="connsiteX9" fmla="*/ 2345 w 10009"/>
              <a:gd name="connsiteY9" fmla="*/ 10801 h 10828"/>
              <a:gd name="connsiteX10" fmla="*/ 1037 w 10009"/>
              <a:gd name="connsiteY10" fmla="*/ 9810 h 10828"/>
              <a:gd name="connsiteX11" fmla="*/ 0 w 10009"/>
              <a:gd name="connsiteY11" fmla="*/ 9305 h 10828"/>
              <a:gd name="connsiteX0" fmla="*/ 7984 w 10009"/>
              <a:gd name="connsiteY0" fmla="*/ 0 h 10930"/>
              <a:gd name="connsiteX1" fmla="*/ 8782 w 10009"/>
              <a:gd name="connsiteY1" fmla="*/ 643 h 10930"/>
              <a:gd name="connsiteX2" fmla="*/ 9518 w 10009"/>
              <a:gd name="connsiteY2" fmla="*/ 1454 h 10930"/>
              <a:gd name="connsiteX3" fmla="*/ 9886 w 10009"/>
              <a:gd name="connsiteY3" fmla="*/ 2656 h 10930"/>
              <a:gd name="connsiteX4" fmla="*/ 8721 w 10009"/>
              <a:gd name="connsiteY4" fmla="*/ 4949 h 10930"/>
              <a:gd name="connsiteX5" fmla="*/ 6512 w 10009"/>
              <a:gd name="connsiteY5" fmla="*/ 7102 h 10930"/>
              <a:gd name="connsiteX6" fmla="*/ 5592 w 10009"/>
              <a:gd name="connsiteY6" fmla="*/ 7940 h 10930"/>
              <a:gd name="connsiteX7" fmla="*/ 5346 w 10009"/>
              <a:gd name="connsiteY7" fmla="*/ 9199 h 10930"/>
              <a:gd name="connsiteX8" fmla="*/ 5089 w 10009"/>
              <a:gd name="connsiteY8" fmla="*/ 10587 h 10930"/>
              <a:gd name="connsiteX9" fmla="*/ 2345 w 10009"/>
              <a:gd name="connsiteY9" fmla="*/ 10801 h 10930"/>
              <a:gd name="connsiteX10" fmla="*/ 1037 w 10009"/>
              <a:gd name="connsiteY10" fmla="*/ 9810 h 10930"/>
              <a:gd name="connsiteX11" fmla="*/ 0 w 10009"/>
              <a:gd name="connsiteY11" fmla="*/ 9305 h 10930"/>
              <a:gd name="connsiteX0" fmla="*/ 7984 w 10009"/>
              <a:gd name="connsiteY0" fmla="*/ 0 h 10930"/>
              <a:gd name="connsiteX1" fmla="*/ 8782 w 10009"/>
              <a:gd name="connsiteY1" fmla="*/ 643 h 10930"/>
              <a:gd name="connsiteX2" fmla="*/ 9518 w 10009"/>
              <a:gd name="connsiteY2" fmla="*/ 1454 h 10930"/>
              <a:gd name="connsiteX3" fmla="*/ 9886 w 10009"/>
              <a:gd name="connsiteY3" fmla="*/ 2656 h 10930"/>
              <a:gd name="connsiteX4" fmla="*/ 8721 w 10009"/>
              <a:gd name="connsiteY4" fmla="*/ 4949 h 10930"/>
              <a:gd name="connsiteX5" fmla="*/ 6512 w 10009"/>
              <a:gd name="connsiteY5" fmla="*/ 7102 h 10930"/>
              <a:gd name="connsiteX6" fmla="*/ 5592 w 10009"/>
              <a:gd name="connsiteY6" fmla="*/ 7940 h 10930"/>
              <a:gd name="connsiteX7" fmla="*/ 7958 w 10009"/>
              <a:gd name="connsiteY7" fmla="*/ 9329 h 10930"/>
              <a:gd name="connsiteX8" fmla="*/ 5089 w 10009"/>
              <a:gd name="connsiteY8" fmla="*/ 10587 h 10930"/>
              <a:gd name="connsiteX9" fmla="*/ 2345 w 10009"/>
              <a:gd name="connsiteY9" fmla="*/ 10801 h 10930"/>
              <a:gd name="connsiteX10" fmla="*/ 1037 w 10009"/>
              <a:gd name="connsiteY10" fmla="*/ 9810 h 10930"/>
              <a:gd name="connsiteX11" fmla="*/ 0 w 10009"/>
              <a:gd name="connsiteY11" fmla="*/ 9305 h 10930"/>
              <a:gd name="connsiteX0" fmla="*/ 7984 w 10009"/>
              <a:gd name="connsiteY0" fmla="*/ 0 h 10930"/>
              <a:gd name="connsiteX1" fmla="*/ 8782 w 10009"/>
              <a:gd name="connsiteY1" fmla="*/ 643 h 10930"/>
              <a:gd name="connsiteX2" fmla="*/ 9518 w 10009"/>
              <a:gd name="connsiteY2" fmla="*/ 1454 h 10930"/>
              <a:gd name="connsiteX3" fmla="*/ 9886 w 10009"/>
              <a:gd name="connsiteY3" fmla="*/ 2656 h 10930"/>
              <a:gd name="connsiteX4" fmla="*/ 8721 w 10009"/>
              <a:gd name="connsiteY4" fmla="*/ 4949 h 10930"/>
              <a:gd name="connsiteX5" fmla="*/ 6512 w 10009"/>
              <a:gd name="connsiteY5" fmla="*/ 7102 h 10930"/>
              <a:gd name="connsiteX6" fmla="*/ 5592 w 10009"/>
              <a:gd name="connsiteY6" fmla="*/ 7940 h 10930"/>
              <a:gd name="connsiteX7" fmla="*/ 7958 w 10009"/>
              <a:gd name="connsiteY7" fmla="*/ 9329 h 10930"/>
              <a:gd name="connsiteX8" fmla="*/ 5089 w 10009"/>
              <a:gd name="connsiteY8" fmla="*/ 10587 h 10930"/>
              <a:gd name="connsiteX9" fmla="*/ 2345 w 10009"/>
              <a:gd name="connsiteY9" fmla="*/ 10801 h 10930"/>
              <a:gd name="connsiteX10" fmla="*/ 1037 w 10009"/>
              <a:gd name="connsiteY10" fmla="*/ 9810 h 10930"/>
              <a:gd name="connsiteX11" fmla="*/ 0 w 10009"/>
              <a:gd name="connsiteY11" fmla="*/ 9305 h 10930"/>
              <a:gd name="connsiteX0" fmla="*/ 7984 w 10009"/>
              <a:gd name="connsiteY0" fmla="*/ 0 h 10930"/>
              <a:gd name="connsiteX1" fmla="*/ 8782 w 10009"/>
              <a:gd name="connsiteY1" fmla="*/ 643 h 10930"/>
              <a:gd name="connsiteX2" fmla="*/ 9518 w 10009"/>
              <a:gd name="connsiteY2" fmla="*/ 1454 h 10930"/>
              <a:gd name="connsiteX3" fmla="*/ 9886 w 10009"/>
              <a:gd name="connsiteY3" fmla="*/ 2656 h 10930"/>
              <a:gd name="connsiteX4" fmla="*/ 8721 w 10009"/>
              <a:gd name="connsiteY4" fmla="*/ 4949 h 10930"/>
              <a:gd name="connsiteX5" fmla="*/ 6512 w 10009"/>
              <a:gd name="connsiteY5" fmla="*/ 7102 h 10930"/>
              <a:gd name="connsiteX6" fmla="*/ 5592 w 10009"/>
              <a:gd name="connsiteY6" fmla="*/ 7940 h 10930"/>
              <a:gd name="connsiteX7" fmla="*/ 7958 w 10009"/>
              <a:gd name="connsiteY7" fmla="*/ 9329 h 10930"/>
              <a:gd name="connsiteX8" fmla="*/ 5089 w 10009"/>
              <a:gd name="connsiteY8" fmla="*/ 10587 h 10930"/>
              <a:gd name="connsiteX9" fmla="*/ 2345 w 10009"/>
              <a:gd name="connsiteY9" fmla="*/ 10801 h 10930"/>
              <a:gd name="connsiteX10" fmla="*/ 1037 w 10009"/>
              <a:gd name="connsiteY10" fmla="*/ 9810 h 10930"/>
              <a:gd name="connsiteX11" fmla="*/ 0 w 10009"/>
              <a:gd name="connsiteY11" fmla="*/ 9305 h 10930"/>
              <a:gd name="connsiteX0" fmla="*/ 7984 w 10198"/>
              <a:gd name="connsiteY0" fmla="*/ 0 h 10930"/>
              <a:gd name="connsiteX1" fmla="*/ 8782 w 10198"/>
              <a:gd name="connsiteY1" fmla="*/ 643 h 10930"/>
              <a:gd name="connsiteX2" fmla="*/ 9518 w 10198"/>
              <a:gd name="connsiteY2" fmla="*/ 1454 h 10930"/>
              <a:gd name="connsiteX3" fmla="*/ 9886 w 10198"/>
              <a:gd name="connsiteY3" fmla="*/ 2656 h 10930"/>
              <a:gd name="connsiteX4" fmla="*/ 8721 w 10198"/>
              <a:gd name="connsiteY4" fmla="*/ 4949 h 10930"/>
              <a:gd name="connsiteX5" fmla="*/ 6512 w 10198"/>
              <a:gd name="connsiteY5" fmla="*/ 7102 h 10930"/>
              <a:gd name="connsiteX6" fmla="*/ 9957 w 10198"/>
              <a:gd name="connsiteY6" fmla="*/ 7753 h 10930"/>
              <a:gd name="connsiteX7" fmla="*/ 7958 w 10198"/>
              <a:gd name="connsiteY7" fmla="*/ 9329 h 10930"/>
              <a:gd name="connsiteX8" fmla="*/ 5089 w 10198"/>
              <a:gd name="connsiteY8" fmla="*/ 10587 h 10930"/>
              <a:gd name="connsiteX9" fmla="*/ 2345 w 10198"/>
              <a:gd name="connsiteY9" fmla="*/ 10801 h 10930"/>
              <a:gd name="connsiteX10" fmla="*/ 1037 w 10198"/>
              <a:gd name="connsiteY10" fmla="*/ 9810 h 10930"/>
              <a:gd name="connsiteX11" fmla="*/ 0 w 10198"/>
              <a:gd name="connsiteY11" fmla="*/ 9305 h 10930"/>
              <a:gd name="connsiteX0" fmla="*/ 7984 w 10009"/>
              <a:gd name="connsiteY0" fmla="*/ 0 h 10930"/>
              <a:gd name="connsiteX1" fmla="*/ 8782 w 10009"/>
              <a:gd name="connsiteY1" fmla="*/ 643 h 10930"/>
              <a:gd name="connsiteX2" fmla="*/ 9518 w 10009"/>
              <a:gd name="connsiteY2" fmla="*/ 1454 h 10930"/>
              <a:gd name="connsiteX3" fmla="*/ 9886 w 10009"/>
              <a:gd name="connsiteY3" fmla="*/ 2656 h 10930"/>
              <a:gd name="connsiteX4" fmla="*/ 8721 w 10009"/>
              <a:gd name="connsiteY4" fmla="*/ 4949 h 10930"/>
              <a:gd name="connsiteX5" fmla="*/ 6512 w 10009"/>
              <a:gd name="connsiteY5" fmla="*/ 7102 h 10930"/>
              <a:gd name="connsiteX6" fmla="*/ 9957 w 10009"/>
              <a:gd name="connsiteY6" fmla="*/ 7753 h 10930"/>
              <a:gd name="connsiteX7" fmla="*/ 7958 w 10009"/>
              <a:gd name="connsiteY7" fmla="*/ 9329 h 10930"/>
              <a:gd name="connsiteX8" fmla="*/ 5089 w 10009"/>
              <a:gd name="connsiteY8" fmla="*/ 10587 h 10930"/>
              <a:gd name="connsiteX9" fmla="*/ 2345 w 10009"/>
              <a:gd name="connsiteY9" fmla="*/ 10801 h 10930"/>
              <a:gd name="connsiteX10" fmla="*/ 1037 w 10009"/>
              <a:gd name="connsiteY10" fmla="*/ 9810 h 10930"/>
              <a:gd name="connsiteX11" fmla="*/ 0 w 10009"/>
              <a:gd name="connsiteY11" fmla="*/ 9305 h 10930"/>
              <a:gd name="connsiteX0" fmla="*/ 7984 w 10377"/>
              <a:gd name="connsiteY0" fmla="*/ 0 h 10930"/>
              <a:gd name="connsiteX1" fmla="*/ 8782 w 10377"/>
              <a:gd name="connsiteY1" fmla="*/ 643 h 10930"/>
              <a:gd name="connsiteX2" fmla="*/ 9518 w 10377"/>
              <a:gd name="connsiteY2" fmla="*/ 1454 h 10930"/>
              <a:gd name="connsiteX3" fmla="*/ 9886 w 10377"/>
              <a:gd name="connsiteY3" fmla="*/ 2656 h 10930"/>
              <a:gd name="connsiteX4" fmla="*/ 8721 w 10377"/>
              <a:gd name="connsiteY4" fmla="*/ 4949 h 10930"/>
              <a:gd name="connsiteX5" fmla="*/ 6512 w 10377"/>
              <a:gd name="connsiteY5" fmla="*/ 7102 h 10930"/>
              <a:gd name="connsiteX6" fmla="*/ 9957 w 10377"/>
              <a:gd name="connsiteY6" fmla="*/ 7753 h 10930"/>
              <a:gd name="connsiteX7" fmla="*/ 7958 w 10377"/>
              <a:gd name="connsiteY7" fmla="*/ 9329 h 10930"/>
              <a:gd name="connsiteX8" fmla="*/ 5089 w 10377"/>
              <a:gd name="connsiteY8" fmla="*/ 10587 h 10930"/>
              <a:gd name="connsiteX9" fmla="*/ 2345 w 10377"/>
              <a:gd name="connsiteY9" fmla="*/ 10801 h 10930"/>
              <a:gd name="connsiteX10" fmla="*/ 1037 w 10377"/>
              <a:gd name="connsiteY10" fmla="*/ 9810 h 10930"/>
              <a:gd name="connsiteX11" fmla="*/ 0 w 10377"/>
              <a:gd name="connsiteY11" fmla="*/ 9305 h 10930"/>
              <a:gd name="connsiteX0" fmla="*/ 6673 w 10377"/>
              <a:gd name="connsiteY0" fmla="*/ 0 h 11246"/>
              <a:gd name="connsiteX1" fmla="*/ 8782 w 10377"/>
              <a:gd name="connsiteY1" fmla="*/ 959 h 11246"/>
              <a:gd name="connsiteX2" fmla="*/ 9518 w 10377"/>
              <a:gd name="connsiteY2" fmla="*/ 1770 h 11246"/>
              <a:gd name="connsiteX3" fmla="*/ 9886 w 10377"/>
              <a:gd name="connsiteY3" fmla="*/ 2972 h 11246"/>
              <a:gd name="connsiteX4" fmla="*/ 8721 w 10377"/>
              <a:gd name="connsiteY4" fmla="*/ 5265 h 11246"/>
              <a:gd name="connsiteX5" fmla="*/ 6512 w 10377"/>
              <a:gd name="connsiteY5" fmla="*/ 7418 h 11246"/>
              <a:gd name="connsiteX6" fmla="*/ 9957 w 10377"/>
              <a:gd name="connsiteY6" fmla="*/ 8069 h 11246"/>
              <a:gd name="connsiteX7" fmla="*/ 7958 w 10377"/>
              <a:gd name="connsiteY7" fmla="*/ 9645 h 11246"/>
              <a:gd name="connsiteX8" fmla="*/ 5089 w 10377"/>
              <a:gd name="connsiteY8" fmla="*/ 10903 h 11246"/>
              <a:gd name="connsiteX9" fmla="*/ 2345 w 10377"/>
              <a:gd name="connsiteY9" fmla="*/ 11117 h 11246"/>
              <a:gd name="connsiteX10" fmla="*/ 1037 w 10377"/>
              <a:gd name="connsiteY10" fmla="*/ 10126 h 11246"/>
              <a:gd name="connsiteX11" fmla="*/ 0 w 10377"/>
              <a:gd name="connsiteY11" fmla="*/ 9621 h 11246"/>
              <a:gd name="connsiteX0" fmla="*/ 6673 w 10377"/>
              <a:gd name="connsiteY0" fmla="*/ 0 h 11246"/>
              <a:gd name="connsiteX1" fmla="*/ 8782 w 10377"/>
              <a:gd name="connsiteY1" fmla="*/ 959 h 11246"/>
              <a:gd name="connsiteX2" fmla="*/ 9518 w 10377"/>
              <a:gd name="connsiteY2" fmla="*/ 1770 h 11246"/>
              <a:gd name="connsiteX3" fmla="*/ 9886 w 10377"/>
              <a:gd name="connsiteY3" fmla="*/ 2972 h 11246"/>
              <a:gd name="connsiteX4" fmla="*/ 8721 w 10377"/>
              <a:gd name="connsiteY4" fmla="*/ 5265 h 11246"/>
              <a:gd name="connsiteX5" fmla="*/ 10117 w 10377"/>
              <a:gd name="connsiteY5" fmla="*/ 5693 h 11246"/>
              <a:gd name="connsiteX6" fmla="*/ 9957 w 10377"/>
              <a:gd name="connsiteY6" fmla="*/ 8069 h 11246"/>
              <a:gd name="connsiteX7" fmla="*/ 7958 w 10377"/>
              <a:gd name="connsiteY7" fmla="*/ 9645 h 11246"/>
              <a:gd name="connsiteX8" fmla="*/ 5089 w 10377"/>
              <a:gd name="connsiteY8" fmla="*/ 10903 h 11246"/>
              <a:gd name="connsiteX9" fmla="*/ 2345 w 10377"/>
              <a:gd name="connsiteY9" fmla="*/ 11117 h 11246"/>
              <a:gd name="connsiteX10" fmla="*/ 1037 w 10377"/>
              <a:gd name="connsiteY10" fmla="*/ 10126 h 11246"/>
              <a:gd name="connsiteX11" fmla="*/ 0 w 10377"/>
              <a:gd name="connsiteY11" fmla="*/ 9621 h 11246"/>
              <a:gd name="connsiteX0" fmla="*/ 6673 w 10377"/>
              <a:gd name="connsiteY0" fmla="*/ 0 h 11246"/>
              <a:gd name="connsiteX1" fmla="*/ 8782 w 10377"/>
              <a:gd name="connsiteY1" fmla="*/ 959 h 11246"/>
              <a:gd name="connsiteX2" fmla="*/ 9518 w 10377"/>
              <a:gd name="connsiteY2" fmla="*/ 1770 h 11246"/>
              <a:gd name="connsiteX3" fmla="*/ 9886 w 10377"/>
              <a:gd name="connsiteY3" fmla="*/ 2972 h 11246"/>
              <a:gd name="connsiteX4" fmla="*/ 10117 w 10377"/>
              <a:gd name="connsiteY4" fmla="*/ 5693 h 11246"/>
              <a:gd name="connsiteX5" fmla="*/ 9957 w 10377"/>
              <a:gd name="connsiteY5" fmla="*/ 8069 h 11246"/>
              <a:gd name="connsiteX6" fmla="*/ 7958 w 10377"/>
              <a:gd name="connsiteY6" fmla="*/ 9645 h 11246"/>
              <a:gd name="connsiteX7" fmla="*/ 5089 w 10377"/>
              <a:gd name="connsiteY7" fmla="*/ 10903 h 11246"/>
              <a:gd name="connsiteX8" fmla="*/ 2345 w 10377"/>
              <a:gd name="connsiteY8" fmla="*/ 11117 h 11246"/>
              <a:gd name="connsiteX9" fmla="*/ 1037 w 10377"/>
              <a:gd name="connsiteY9" fmla="*/ 10126 h 11246"/>
              <a:gd name="connsiteX10" fmla="*/ 0 w 10377"/>
              <a:gd name="connsiteY10" fmla="*/ 9621 h 11246"/>
              <a:gd name="connsiteX0" fmla="*/ 6673 w 10377"/>
              <a:gd name="connsiteY0" fmla="*/ 0 h 11246"/>
              <a:gd name="connsiteX1" fmla="*/ 8782 w 10377"/>
              <a:gd name="connsiteY1" fmla="*/ 959 h 11246"/>
              <a:gd name="connsiteX2" fmla="*/ 9518 w 10377"/>
              <a:gd name="connsiteY2" fmla="*/ 1770 h 11246"/>
              <a:gd name="connsiteX3" fmla="*/ 9363 w 10377"/>
              <a:gd name="connsiteY3" fmla="*/ 3454 h 11246"/>
              <a:gd name="connsiteX4" fmla="*/ 10117 w 10377"/>
              <a:gd name="connsiteY4" fmla="*/ 5693 h 11246"/>
              <a:gd name="connsiteX5" fmla="*/ 9957 w 10377"/>
              <a:gd name="connsiteY5" fmla="*/ 8069 h 11246"/>
              <a:gd name="connsiteX6" fmla="*/ 7958 w 10377"/>
              <a:gd name="connsiteY6" fmla="*/ 9645 h 11246"/>
              <a:gd name="connsiteX7" fmla="*/ 5089 w 10377"/>
              <a:gd name="connsiteY7" fmla="*/ 10903 h 11246"/>
              <a:gd name="connsiteX8" fmla="*/ 2345 w 10377"/>
              <a:gd name="connsiteY8" fmla="*/ 11117 h 11246"/>
              <a:gd name="connsiteX9" fmla="*/ 1037 w 10377"/>
              <a:gd name="connsiteY9" fmla="*/ 10126 h 11246"/>
              <a:gd name="connsiteX10" fmla="*/ 0 w 10377"/>
              <a:gd name="connsiteY10" fmla="*/ 9621 h 11246"/>
              <a:gd name="connsiteX0" fmla="*/ 6673 w 10377"/>
              <a:gd name="connsiteY0" fmla="*/ 0 h 11246"/>
              <a:gd name="connsiteX1" fmla="*/ 8036 w 10377"/>
              <a:gd name="connsiteY1" fmla="*/ 1819 h 11246"/>
              <a:gd name="connsiteX2" fmla="*/ 9518 w 10377"/>
              <a:gd name="connsiteY2" fmla="*/ 1770 h 11246"/>
              <a:gd name="connsiteX3" fmla="*/ 9363 w 10377"/>
              <a:gd name="connsiteY3" fmla="*/ 3454 h 11246"/>
              <a:gd name="connsiteX4" fmla="*/ 10117 w 10377"/>
              <a:gd name="connsiteY4" fmla="*/ 5693 h 11246"/>
              <a:gd name="connsiteX5" fmla="*/ 9957 w 10377"/>
              <a:gd name="connsiteY5" fmla="*/ 8069 h 11246"/>
              <a:gd name="connsiteX6" fmla="*/ 7958 w 10377"/>
              <a:gd name="connsiteY6" fmla="*/ 9645 h 11246"/>
              <a:gd name="connsiteX7" fmla="*/ 5089 w 10377"/>
              <a:gd name="connsiteY7" fmla="*/ 10903 h 11246"/>
              <a:gd name="connsiteX8" fmla="*/ 2345 w 10377"/>
              <a:gd name="connsiteY8" fmla="*/ 11117 h 11246"/>
              <a:gd name="connsiteX9" fmla="*/ 1037 w 10377"/>
              <a:gd name="connsiteY9" fmla="*/ 10126 h 11246"/>
              <a:gd name="connsiteX10" fmla="*/ 0 w 10377"/>
              <a:gd name="connsiteY10" fmla="*/ 9621 h 11246"/>
              <a:gd name="connsiteX0" fmla="*/ 6673 w 10377"/>
              <a:gd name="connsiteY0" fmla="*/ 0 h 11246"/>
              <a:gd name="connsiteX1" fmla="*/ 8036 w 10377"/>
              <a:gd name="connsiteY1" fmla="*/ 1819 h 11246"/>
              <a:gd name="connsiteX2" fmla="*/ 9363 w 10377"/>
              <a:gd name="connsiteY2" fmla="*/ 3454 h 11246"/>
              <a:gd name="connsiteX3" fmla="*/ 10117 w 10377"/>
              <a:gd name="connsiteY3" fmla="*/ 5693 h 11246"/>
              <a:gd name="connsiteX4" fmla="*/ 9957 w 10377"/>
              <a:gd name="connsiteY4" fmla="*/ 8069 h 11246"/>
              <a:gd name="connsiteX5" fmla="*/ 7958 w 10377"/>
              <a:gd name="connsiteY5" fmla="*/ 9645 h 11246"/>
              <a:gd name="connsiteX6" fmla="*/ 5089 w 10377"/>
              <a:gd name="connsiteY6" fmla="*/ 10903 h 11246"/>
              <a:gd name="connsiteX7" fmla="*/ 2345 w 10377"/>
              <a:gd name="connsiteY7" fmla="*/ 11117 h 11246"/>
              <a:gd name="connsiteX8" fmla="*/ 1037 w 10377"/>
              <a:gd name="connsiteY8" fmla="*/ 10126 h 11246"/>
              <a:gd name="connsiteX9" fmla="*/ 0 w 10377"/>
              <a:gd name="connsiteY9" fmla="*/ 9621 h 11246"/>
              <a:gd name="connsiteX0" fmla="*/ 6673 w 10377"/>
              <a:gd name="connsiteY0" fmla="*/ 0 h 11233"/>
              <a:gd name="connsiteX1" fmla="*/ 8036 w 10377"/>
              <a:gd name="connsiteY1" fmla="*/ 1819 h 11233"/>
              <a:gd name="connsiteX2" fmla="*/ 9363 w 10377"/>
              <a:gd name="connsiteY2" fmla="*/ 3454 h 11233"/>
              <a:gd name="connsiteX3" fmla="*/ 10117 w 10377"/>
              <a:gd name="connsiteY3" fmla="*/ 5693 h 11233"/>
              <a:gd name="connsiteX4" fmla="*/ 9957 w 10377"/>
              <a:gd name="connsiteY4" fmla="*/ 8069 h 11233"/>
              <a:gd name="connsiteX5" fmla="*/ 7958 w 10377"/>
              <a:gd name="connsiteY5" fmla="*/ 9645 h 11233"/>
              <a:gd name="connsiteX6" fmla="*/ 5089 w 10377"/>
              <a:gd name="connsiteY6" fmla="*/ 10903 h 11233"/>
              <a:gd name="connsiteX7" fmla="*/ 2345 w 10377"/>
              <a:gd name="connsiteY7" fmla="*/ 11117 h 11233"/>
              <a:gd name="connsiteX8" fmla="*/ 889 w 10377"/>
              <a:gd name="connsiteY8" fmla="*/ 10204 h 11233"/>
              <a:gd name="connsiteX9" fmla="*/ 0 w 10377"/>
              <a:gd name="connsiteY9" fmla="*/ 9621 h 11233"/>
              <a:gd name="connsiteX0" fmla="*/ 6673 w 10377"/>
              <a:gd name="connsiteY0" fmla="*/ 0 h 11233"/>
              <a:gd name="connsiteX1" fmla="*/ 8036 w 10377"/>
              <a:gd name="connsiteY1" fmla="*/ 1819 h 11233"/>
              <a:gd name="connsiteX2" fmla="*/ 9363 w 10377"/>
              <a:gd name="connsiteY2" fmla="*/ 3454 h 11233"/>
              <a:gd name="connsiteX3" fmla="*/ 10117 w 10377"/>
              <a:gd name="connsiteY3" fmla="*/ 5693 h 11233"/>
              <a:gd name="connsiteX4" fmla="*/ 9957 w 10377"/>
              <a:gd name="connsiteY4" fmla="*/ 8069 h 11233"/>
              <a:gd name="connsiteX5" fmla="*/ 8032 w 10377"/>
              <a:gd name="connsiteY5" fmla="*/ 9693 h 11233"/>
              <a:gd name="connsiteX6" fmla="*/ 5089 w 10377"/>
              <a:gd name="connsiteY6" fmla="*/ 10903 h 11233"/>
              <a:gd name="connsiteX7" fmla="*/ 2345 w 10377"/>
              <a:gd name="connsiteY7" fmla="*/ 11117 h 11233"/>
              <a:gd name="connsiteX8" fmla="*/ 889 w 10377"/>
              <a:gd name="connsiteY8" fmla="*/ 10204 h 11233"/>
              <a:gd name="connsiteX9" fmla="*/ 0 w 10377"/>
              <a:gd name="connsiteY9" fmla="*/ 9621 h 11233"/>
              <a:gd name="connsiteX0" fmla="*/ 6673 w 10377"/>
              <a:gd name="connsiteY0" fmla="*/ 0 h 11233"/>
              <a:gd name="connsiteX1" fmla="*/ 8036 w 10377"/>
              <a:gd name="connsiteY1" fmla="*/ 1819 h 11233"/>
              <a:gd name="connsiteX2" fmla="*/ 9363 w 10377"/>
              <a:gd name="connsiteY2" fmla="*/ 3454 h 11233"/>
              <a:gd name="connsiteX3" fmla="*/ 10117 w 10377"/>
              <a:gd name="connsiteY3" fmla="*/ 5693 h 11233"/>
              <a:gd name="connsiteX4" fmla="*/ 9957 w 10377"/>
              <a:gd name="connsiteY4" fmla="*/ 8069 h 11233"/>
              <a:gd name="connsiteX5" fmla="*/ 8032 w 10377"/>
              <a:gd name="connsiteY5" fmla="*/ 9693 h 11233"/>
              <a:gd name="connsiteX6" fmla="*/ 5089 w 10377"/>
              <a:gd name="connsiteY6" fmla="*/ 10903 h 11233"/>
              <a:gd name="connsiteX7" fmla="*/ 2345 w 10377"/>
              <a:gd name="connsiteY7" fmla="*/ 11117 h 11233"/>
              <a:gd name="connsiteX8" fmla="*/ 889 w 10377"/>
              <a:gd name="connsiteY8" fmla="*/ 10204 h 11233"/>
              <a:gd name="connsiteX9" fmla="*/ 0 w 10377"/>
              <a:gd name="connsiteY9" fmla="*/ 9621 h 11233"/>
              <a:gd name="connsiteX0" fmla="*/ 6673 w 10430"/>
              <a:gd name="connsiteY0" fmla="*/ 0 h 11233"/>
              <a:gd name="connsiteX1" fmla="*/ 8036 w 10430"/>
              <a:gd name="connsiteY1" fmla="*/ 1819 h 11233"/>
              <a:gd name="connsiteX2" fmla="*/ 9363 w 10430"/>
              <a:gd name="connsiteY2" fmla="*/ 3454 h 11233"/>
              <a:gd name="connsiteX3" fmla="*/ 10224 w 10430"/>
              <a:gd name="connsiteY3" fmla="*/ 5627 h 11233"/>
              <a:gd name="connsiteX4" fmla="*/ 9957 w 10430"/>
              <a:gd name="connsiteY4" fmla="*/ 8069 h 11233"/>
              <a:gd name="connsiteX5" fmla="*/ 8032 w 10430"/>
              <a:gd name="connsiteY5" fmla="*/ 9693 h 11233"/>
              <a:gd name="connsiteX6" fmla="*/ 5089 w 10430"/>
              <a:gd name="connsiteY6" fmla="*/ 10903 h 11233"/>
              <a:gd name="connsiteX7" fmla="*/ 2345 w 10430"/>
              <a:gd name="connsiteY7" fmla="*/ 11117 h 11233"/>
              <a:gd name="connsiteX8" fmla="*/ 889 w 10430"/>
              <a:gd name="connsiteY8" fmla="*/ 10204 h 11233"/>
              <a:gd name="connsiteX9" fmla="*/ 0 w 10430"/>
              <a:gd name="connsiteY9" fmla="*/ 9621 h 11233"/>
              <a:gd name="connsiteX0" fmla="*/ 6673 w 10430"/>
              <a:gd name="connsiteY0" fmla="*/ 0 h 11233"/>
              <a:gd name="connsiteX1" fmla="*/ 8036 w 10430"/>
              <a:gd name="connsiteY1" fmla="*/ 1819 h 11233"/>
              <a:gd name="connsiteX2" fmla="*/ 9363 w 10430"/>
              <a:gd name="connsiteY2" fmla="*/ 3454 h 11233"/>
              <a:gd name="connsiteX3" fmla="*/ 10224 w 10430"/>
              <a:gd name="connsiteY3" fmla="*/ 5627 h 11233"/>
              <a:gd name="connsiteX4" fmla="*/ 9957 w 10430"/>
              <a:gd name="connsiteY4" fmla="*/ 8069 h 11233"/>
              <a:gd name="connsiteX5" fmla="*/ 8032 w 10430"/>
              <a:gd name="connsiteY5" fmla="*/ 9693 h 11233"/>
              <a:gd name="connsiteX6" fmla="*/ 5089 w 10430"/>
              <a:gd name="connsiteY6" fmla="*/ 10903 h 11233"/>
              <a:gd name="connsiteX7" fmla="*/ 2345 w 10430"/>
              <a:gd name="connsiteY7" fmla="*/ 11117 h 11233"/>
              <a:gd name="connsiteX8" fmla="*/ 889 w 10430"/>
              <a:gd name="connsiteY8" fmla="*/ 10204 h 11233"/>
              <a:gd name="connsiteX9" fmla="*/ 0 w 10430"/>
              <a:gd name="connsiteY9" fmla="*/ 9621 h 11233"/>
              <a:gd name="connsiteX0" fmla="*/ 5784 w 9541"/>
              <a:gd name="connsiteY0" fmla="*/ 0 h 11233"/>
              <a:gd name="connsiteX1" fmla="*/ 7147 w 9541"/>
              <a:gd name="connsiteY1" fmla="*/ 1819 h 11233"/>
              <a:gd name="connsiteX2" fmla="*/ 8474 w 9541"/>
              <a:gd name="connsiteY2" fmla="*/ 3454 h 11233"/>
              <a:gd name="connsiteX3" fmla="*/ 9335 w 9541"/>
              <a:gd name="connsiteY3" fmla="*/ 5627 h 11233"/>
              <a:gd name="connsiteX4" fmla="*/ 9068 w 9541"/>
              <a:gd name="connsiteY4" fmla="*/ 8069 h 11233"/>
              <a:gd name="connsiteX5" fmla="*/ 7143 w 9541"/>
              <a:gd name="connsiteY5" fmla="*/ 9693 h 11233"/>
              <a:gd name="connsiteX6" fmla="*/ 4200 w 9541"/>
              <a:gd name="connsiteY6" fmla="*/ 10903 h 11233"/>
              <a:gd name="connsiteX7" fmla="*/ 1456 w 9541"/>
              <a:gd name="connsiteY7" fmla="*/ 11117 h 11233"/>
              <a:gd name="connsiteX8" fmla="*/ 0 w 9541"/>
              <a:gd name="connsiteY8" fmla="*/ 10204 h 11233"/>
              <a:gd name="connsiteX0" fmla="*/ 4536 w 8474"/>
              <a:gd name="connsiteY0" fmla="*/ 0 h 10000"/>
              <a:gd name="connsiteX1" fmla="*/ 5965 w 8474"/>
              <a:gd name="connsiteY1" fmla="*/ 1619 h 10000"/>
              <a:gd name="connsiteX2" fmla="*/ 7356 w 8474"/>
              <a:gd name="connsiteY2" fmla="*/ 3075 h 10000"/>
              <a:gd name="connsiteX3" fmla="*/ 8258 w 8474"/>
              <a:gd name="connsiteY3" fmla="*/ 5009 h 10000"/>
              <a:gd name="connsiteX4" fmla="*/ 7978 w 8474"/>
              <a:gd name="connsiteY4" fmla="*/ 7183 h 10000"/>
              <a:gd name="connsiteX5" fmla="*/ 5961 w 8474"/>
              <a:gd name="connsiteY5" fmla="*/ 8629 h 10000"/>
              <a:gd name="connsiteX6" fmla="*/ 2876 w 8474"/>
              <a:gd name="connsiteY6" fmla="*/ 9706 h 10000"/>
              <a:gd name="connsiteX7" fmla="*/ 0 w 8474"/>
              <a:gd name="connsiteY7" fmla="*/ 9897 h 10000"/>
              <a:gd name="connsiteX0" fmla="*/ 1959 w 6606"/>
              <a:gd name="connsiteY0" fmla="*/ 0 h 9706"/>
              <a:gd name="connsiteX1" fmla="*/ 3645 w 6606"/>
              <a:gd name="connsiteY1" fmla="*/ 1619 h 9706"/>
              <a:gd name="connsiteX2" fmla="*/ 5287 w 6606"/>
              <a:gd name="connsiteY2" fmla="*/ 3075 h 9706"/>
              <a:gd name="connsiteX3" fmla="*/ 6351 w 6606"/>
              <a:gd name="connsiteY3" fmla="*/ 5009 h 9706"/>
              <a:gd name="connsiteX4" fmla="*/ 6021 w 6606"/>
              <a:gd name="connsiteY4" fmla="*/ 7183 h 9706"/>
              <a:gd name="connsiteX5" fmla="*/ 3640 w 6606"/>
              <a:gd name="connsiteY5" fmla="*/ 8629 h 9706"/>
              <a:gd name="connsiteX6" fmla="*/ 0 w 6606"/>
              <a:gd name="connsiteY6" fmla="*/ 9706 h 9706"/>
              <a:gd name="connsiteX0" fmla="*/ 0 w 7035"/>
              <a:gd name="connsiteY0" fmla="*/ 0 h 8890"/>
              <a:gd name="connsiteX1" fmla="*/ 2553 w 7035"/>
              <a:gd name="connsiteY1" fmla="*/ 1668 h 8890"/>
              <a:gd name="connsiteX2" fmla="*/ 5038 w 7035"/>
              <a:gd name="connsiteY2" fmla="*/ 3168 h 8890"/>
              <a:gd name="connsiteX3" fmla="*/ 6649 w 7035"/>
              <a:gd name="connsiteY3" fmla="*/ 5161 h 8890"/>
              <a:gd name="connsiteX4" fmla="*/ 6149 w 7035"/>
              <a:gd name="connsiteY4" fmla="*/ 7401 h 8890"/>
              <a:gd name="connsiteX5" fmla="*/ 2545 w 7035"/>
              <a:gd name="connsiteY5" fmla="*/ 8890 h 8890"/>
              <a:gd name="connsiteX0" fmla="*/ 0 w 10000"/>
              <a:gd name="connsiteY0" fmla="*/ 0 h 8325"/>
              <a:gd name="connsiteX1" fmla="*/ 3629 w 10000"/>
              <a:gd name="connsiteY1" fmla="*/ 1876 h 8325"/>
              <a:gd name="connsiteX2" fmla="*/ 7161 w 10000"/>
              <a:gd name="connsiteY2" fmla="*/ 3564 h 8325"/>
              <a:gd name="connsiteX3" fmla="*/ 9451 w 10000"/>
              <a:gd name="connsiteY3" fmla="*/ 5805 h 8325"/>
              <a:gd name="connsiteX4" fmla="*/ 8741 w 10000"/>
              <a:gd name="connsiteY4" fmla="*/ 8325 h 8325"/>
              <a:gd name="connsiteX0" fmla="*/ 0 w 8153"/>
              <a:gd name="connsiteY0" fmla="*/ 0 h 12385"/>
              <a:gd name="connsiteX1" fmla="*/ 1782 w 8153"/>
              <a:gd name="connsiteY1" fmla="*/ 4638 h 12385"/>
              <a:gd name="connsiteX2" fmla="*/ 5314 w 8153"/>
              <a:gd name="connsiteY2" fmla="*/ 6666 h 12385"/>
              <a:gd name="connsiteX3" fmla="*/ 7604 w 8153"/>
              <a:gd name="connsiteY3" fmla="*/ 9358 h 12385"/>
              <a:gd name="connsiteX4" fmla="*/ 6894 w 8153"/>
              <a:gd name="connsiteY4" fmla="*/ 12385 h 12385"/>
              <a:gd name="connsiteX0" fmla="*/ 0 w 10000"/>
              <a:gd name="connsiteY0" fmla="*/ 0 h 10000"/>
              <a:gd name="connsiteX1" fmla="*/ 4773 w 10000"/>
              <a:gd name="connsiteY1" fmla="*/ 903 h 10000"/>
              <a:gd name="connsiteX2" fmla="*/ 6518 w 10000"/>
              <a:gd name="connsiteY2" fmla="*/ 5382 h 10000"/>
              <a:gd name="connsiteX3" fmla="*/ 9327 w 10000"/>
              <a:gd name="connsiteY3" fmla="*/ 7556 h 10000"/>
              <a:gd name="connsiteX4" fmla="*/ 8456 w 10000"/>
              <a:gd name="connsiteY4" fmla="*/ 10000 h 10000"/>
              <a:gd name="connsiteX0" fmla="*/ 0 w 10000"/>
              <a:gd name="connsiteY0" fmla="*/ 0 h 10000"/>
              <a:gd name="connsiteX1" fmla="*/ 4773 w 10000"/>
              <a:gd name="connsiteY1" fmla="*/ 903 h 10000"/>
              <a:gd name="connsiteX2" fmla="*/ 7597 w 10000"/>
              <a:gd name="connsiteY2" fmla="*/ 3092 h 10000"/>
              <a:gd name="connsiteX3" fmla="*/ 9327 w 10000"/>
              <a:gd name="connsiteY3" fmla="*/ 7556 h 10000"/>
              <a:gd name="connsiteX4" fmla="*/ 8456 w 10000"/>
              <a:gd name="connsiteY4" fmla="*/ 10000 h 10000"/>
              <a:gd name="connsiteX0" fmla="*/ 0 w 9826"/>
              <a:gd name="connsiteY0" fmla="*/ 0 h 10000"/>
              <a:gd name="connsiteX1" fmla="*/ 4773 w 9826"/>
              <a:gd name="connsiteY1" fmla="*/ 903 h 10000"/>
              <a:gd name="connsiteX2" fmla="*/ 7597 w 9826"/>
              <a:gd name="connsiteY2" fmla="*/ 3092 h 10000"/>
              <a:gd name="connsiteX3" fmla="*/ 7287 w 9826"/>
              <a:gd name="connsiteY3" fmla="*/ 5213 h 10000"/>
              <a:gd name="connsiteX4" fmla="*/ 8456 w 9826"/>
              <a:gd name="connsiteY4" fmla="*/ 10000 h 10000"/>
              <a:gd name="connsiteX0" fmla="*/ 0 w 8101"/>
              <a:gd name="connsiteY0" fmla="*/ 0 h 6935"/>
              <a:gd name="connsiteX1" fmla="*/ 4858 w 8101"/>
              <a:gd name="connsiteY1" fmla="*/ 903 h 6935"/>
              <a:gd name="connsiteX2" fmla="*/ 7732 w 8101"/>
              <a:gd name="connsiteY2" fmla="*/ 3092 h 6935"/>
              <a:gd name="connsiteX3" fmla="*/ 7416 w 8101"/>
              <a:gd name="connsiteY3" fmla="*/ 5213 h 6935"/>
              <a:gd name="connsiteX4" fmla="*/ 6024 w 8101"/>
              <a:gd name="connsiteY4" fmla="*/ 6935 h 6935"/>
              <a:gd name="connsiteX0" fmla="*/ 0 w 10000"/>
              <a:gd name="connsiteY0" fmla="*/ 0 h 10000"/>
              <a:gd name="connsiteX1" fmla="*/ 5997 w 10000"/>
              <a:gd name="connsiteY1" fmla="*/ 1302 h 10000"/>
              <a:gd name="connsiteX2" fmla="*/ 9545 w 10000"/>
              <a:gd name="connsiteY2" fmla="*/ 4459 h 10000"/>
              <a:gd name="connsiteX3" fmla="*/ 9154 w 10000"/>
              <a:gd name="connsiteY3" fmla="*/ 7517 h 10000"/>
              <a:gd name="connsiteX4" fmla="*/ 7436 w 10000"/>
              <a:gd name="connsiteY4" fmla="*/ 10000 h 10000"/>
              <a:gd name="connsiteX0" fmla="*/ 0 w 9948"/>
              <a:gd name="connsiteY0" fmla="*/ 0 h 10000"/>
              <a:gd name="connsiteX1" fmla="*/ 5997 w 9948"/>
              <a:gd name="connsiteY1" fmla="*/ 1302 h 10000"/>
              <a:gd name="connsiteX2" fmla="*/ 9545 w 9948"/>
              <a:gd name="connsiteY2" fmla="*/ 4459 h 10000"/>
              <a:gd name="connsiteX3" fmla="*/ 9154 w 9948"/>
              <a:gd name="connsiteY3" fmla="*/ 7517 h 10000"/>
              <a:gd name="connsiteX4" fmla="*/ 7436 w 9948"/>
              <a:gd name="connsiteY4" fmla="*/ 10000 h 10000"/>
              <a:gd name="connsiteX0" fmla="*/ 0 w 10000"/>
              <a:gd name="connsiteY0" fmla="*/ 0 h 10000"/>
              <a:gd name="connsiteX1" fmla="*/ 6028 w 10000"/>
              <a:gd name="connsiteY1" fmla="*/ 1302 h 10000"/>
              <a:gd name="connsiteX2" fmla="*/ 9595 w 10000"/>
              <a:gd name="connsiteY2" fmla="*/ 4459 h 10000"/>
              <a:gd name="connsiteX3" fmla="*/ 9202 w 10000"/>
              <a:gd name="connsiteY3" fmla="*/ 7517 h 10000"/>
              <a:gd name="connsiteX4" fmla="*/ 7475 w 10000"/>
              <a:gd name="connsiteY4" fmla="*/ 10000 h 10000"/>
              <a:gd name="connsiteX0" fmla="*/ 0 w 10000"/>
              <a:gd name="connsiteY0" fmla="*/ 0 h 10000"/>
              <a:gd name="connsiteX1" fmla="*/ 6028 w 10000"/>
              <a:gd name="connsiteY1" fmla="*/ 1302 h 10000"/>
              <a:gd name="connsiteX2" fmla="*/ 9595 w 10000"/>
              <a:gd name="connsiteY2" fmla="*/ 4459 h 10000"/>
              <a:gd name="connsiteX3" fmla="*/ 8627 w 10000"/>
              <a:gd name="connsiteY3" fmla="*/ 7525 h 10000"/>
              <a:gd name="connsiteX4" fmla="*/ 7475 w 10000"/>
              <a:gd name="connsiteY4" fmla="*/ 10000 h 10000"/>
              <a:gd name="connsiteX0" fmla="*/ 0 w 10000"/>
              <a:gd name="connsiteY0" fmla="*/ 0 h 10000"/>
              <a:gd name="connsiteX1" fmla="*/ 6028 w 10000"/>
              <a:gd name="connsiteY1" fmla="*/ 1302 h 10000"/>
              <a:gd name="connsiteX2" fmla="*/ 9595 w 10000"/>
              <a:gd name="connsiteY2" fmla="*/ 4459 h 10000"/>
              <a:gd name="connsiteX3" fmla="*/ 8627 w 10000"/>
              <a:gd name="connsiteY3" fmla="*/ 7525 h 10000"/>
              <a:gd name="connsiteX4" fmla="*/ 7475 w 10000"/>
              <a:gd name="connsiteY4" fmla="*/ 10000 h 10000"/>
              <a:gd name="connsiteX0" fmla="*/ 0 w 3972"/>
              <a:gd name="connsiteY0" fmla="*/ 0 h 8698"/>
              <a:gd name="connsiteX1" fmla="*/ 3567 w 3972"/>
              <a:gd name="connsiteY1" fmla="*/ 3157 h 8698"/>
              <a:gd name="connsiteX2" fmla="*/ 2599 w 3972"/>
              <a:gd name="connsiteY2" fmla="*/ 6223 h 8698"/>
              <a:gd name="connsiteX3" fmla="*/ 1447 w 3972"/>
              <a:gd name="connsiteY3" fmla="*/ 8698 h 8698"/>
              <a:gd name="connsiteX0" fmla="*/ 0 w 35586"/>
              <a:gd name="connsiteY0" fmla="*/ 0 h 9224"/>
              <a:gd name="connsiteX1" fmla="*/ 34566 w 35586"/>
              <a:gd name="connsiteY1" fmla="*/ 2854 h 9224"/>
              <a:gd name="connsiteX2" fmla="*/ 32129 w 35586"/>
              <a:gd name="connsiteY2" fmla="*/ 6379 h 9224"/>
              <a:gd name="connsiteX3" fmla="*/ 29229 w 35586"/>
              <a:gd name="connsiteY3" fmla="*/ 9224 h 9224"/>
              <a:gd name="connsiteX0" fmla="*/ 0 w 9581"/>
              <a:gd name="connsiteY0" fmla="*/ 0 h 10000"/>
              <a:gd name="connsiteX1" fmla="*/ 1605 w 9581"/>
              <a:gd name="connsiteY1" fmla="*/ 2251 h 10000"/>
              <a:gd name="connsiteX2" fmla="*/ 9029 w 9581"/>
              <a:gd name="connsiteY2" fmla="*/ 6916 h 10000"/>
              <a:gd name="connsiteX3" fmla="*/ 8214 w 9581"/>
              <a:gd name="connsiteY3" fmla="*/ 10000 h 10000"/>
              <a:gd name="connsiteX0" fmla="*/ 0 w 8753"/>
              <a:gd name="connsiteY0" fmla="*/ 0 h 10000"/>
              <a:gd name="connsiteX1" fmla="*/ 1675 w 8753"/>
              <a:gd name="connsiteY1" fmla="*/ 2251 h 10000"/>
              <a:gd name="connsiteX2" fmla="*/ 2803 w 8753"/>
              <a:gd name="connsiteY2" fmla="*/ 4636 h 10000"/>
              <a:gd name="connsiteX3" fmla="*/ 8573 w 8753"/>
              <a:gd name="connsiteY3" fmla="*/ 10000 h 10000"/>
              <a:gd name="connsiteX0" fmla="*/ 0 w 3860"/>
              <a:gd name="connsiteY0" fmla="*/ 0 h 4636"/>
              <a:gd name="connsiteX1" fmla="*/ 1914 w 3860"/>
              <a:gd name="connsiteY1" fmla="*/ 2251 h 4636"/>
              <a:gd name="connsiteX2" fmla="*/ 3202 w 3860"/>
              <a:gd name="connsiteY2" fmla="*/ 4636 h 4636"/>
              <a:gd name="connsiteX0" fmla="*/ 0 w 9705"/>
              <a:gd name="connsiteY0" fmla="*/ 0 h 12840"/>
              <a:gd name="connsiteX1" fmla="*/ 4959 w 9705"/>
              <a:gd name="connsiteY1" fmla="*/ 4855 h 12840"/>
              <a:gd name="connsiteX2" fmla="*/ 8000 w 9705"/>
              <a:gd name="connsiteY2" fmla="*/ 12840 h 12840"/>
              <a:gd name="connsiteX0" fmla="*/ 0 w 10000"/>
              <a:gd name="connsiteY0" fmla="*/ 0 h 10000"/>
              <a:gd name="connsiteX1" fmla="*/ 5110 w 10000"/>
              <a:gd name="connsiteY1" fmla="*/ 3781 h 10000"/>
              <a:gd name="connsiteX2" fmla="*/ 8243 w 10000"/>
              <a:gd name="connsiteY2" fmla="*/ 10000 h 10000"/>
              <a:gd name="connsiteX0" fmla="*/ 1991 w 11991"/>
              <a:gd name="connsiteY0" fmla="*/ 562 h 10562"/>
              <a:gd name="connsiteX1" fmla="*/ 852 w 11991"/>
              <a:gd name="connsiteY1" fmla="*/ 630 h 10562"/>
              <a:gd name="connsiteX2" fmla="*/ 7101 w 11991"/>
              <a:gd name="connsiteY2" fmla="*/ 4343 h 10562"/>
              <a:gd name="connsiteX3" fmla="*/ 10234 w 11991"/>
              <a:gd name="connsiteY3" fmla="*/ 10562 h 10562"/>
              <a:gd name="connsiteX0" fmla="*/ 1991 w 11677"/>
              <a:gd name="connsiteY0" fmla="*/ 562 h 10281"/>
              <a:gd name="connsiteX1" fmla="*/ 852 w 11677"/>
              <a:gd name="connsiteY1" fmla="*/ 630 h 10281"/>
              <a:gd name="connsiteX2" fmla="*/ 7101 w 11677"/>
              <a:gd name="connsiteY2" fmla="*/ 4343 h 10281"/>
              <a:gd name="connsiteX3" fmla="*/ 9920 w 11677"/>
              <a:gd name="connsiteY3" fmla="*/ 10281 h 10281"/>
              <a:gd name="connsiteX0" fmla="*/ 0 w 9686"/>
              <a:gd name="connsiteY0" fmla="*/ 0 h 9719"/>
              <a:gd name="connsiteX1" fmla="*/ 5110 w 9686"/>
              <a:gd name="connsiteY1" fmla="*/ 3781 h 9719"/>
              <a:gd name="connsiteX2" fmla="*/ 7929 w 9686"/>
              <a:gd name="connsiteY2" fmla="*/ 9719 h 9719"/>
              <a:gd name="connsiteX0" fmla="*/ 0 w 10000"/>
              <a:gd name="connsiteY0" fmla="*/ 0 h 10000"/>
              <a:gd name="connsiteX1" fmla="*/ 5266 w 10000"/>
              <a:gd name="connsiteY1" fmla="*/ 3526 h 10000"/>
              <a:gd name="connsiteX2" fmla="*/ 8186 w 10000"/>
              <a:gd name="connsiteY2" fmla="*/ 10000 h 10000"/>
              <a:gd name="connsiteX0" fmla="*/ 0 w 10000"/>
              <a:gd name="connsiteY0" fmla="*/ 0 h 10000"/>
              <a:gd name="connsiteX1" fmla="*/ 5266 w 10000"/>
              <a:gd name="connsiteY1" fmla="*/ 3526 h 10000"/>
              <a:gd name="connsiteX2" fmla="*/ 8186 w 10000"/>
              <a:gd name="connsiteY2" fmla="*/ 10000 h 10000"/>
              <a:gd name="connsiteX0" fmla="*/ 0 w 10000"/>
              <a:gd name="connsiteY0" fmla="*/ 0 h 10000"/>
              <a:gd name="connsiteX1" fmla="*/ 5266 w 10000"/>
              <a:gd name="connsiteY1" fmla="*/ 3526 h 10000"/>
              <a:gd name="connsiteX2" fmla="*/ 8186 w 10000"/>
              <a:gd name="connsiteY2" fmla="*/ 10000 h 10000"/>
              <a:gd name="connsiteX0" fmla="*/ 0 w 9945"/>
              <a:gd name="connsiteY0" fmla="*/ 0 h 10839"/>
              <a:gd name="connsiteX1" fmla="*/ 5211 w 9945"/>
              <a:gd name="connsiteY1" fmla="*/ 4365 h 10839"/>
              <a:gd name="connsiteX2" fmla="*/ 8131 w 9945"/>
              <a:gd name="connsiteY2" fmla="*/ 10839 h 10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45" h="10839">
                <a:moveTo>
                  <a:pt x="0" y="0"/>
                </a:moveTo>
                <a:cubicBezTo>
                  <a:pt x="1100" y="811"/>
                  <a:pt x="2421" y="2488"/>
                  <a:pt x="5211" y="4365"/>
                </a:cubicBezTo>
                <a:cubicBezTo>
                  <a:pt x="7524" y="6308"/>
                  <a:pt x="9945" y="7855"/>
                  <a:pt x="8131" y="10839"/>
                </a:cubicBezTo>
              </a:path>
            </a:pathLst>
          </a:custGeom>
          <a:noFill/>
          <a:ln w="698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542925" y="2143125"/>
            <a:ext cx="204963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A: </a:t>
            </a:r>
            <a:r>
              <a:rPr lang="en-US" altLang="ja-JP" sz="6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Laminated structure of the fasciae in the abdominal trunk</a:t>
            </a:r>
            <a:endParaRPr kumimoji="1" lang="ja-JP" altLang="en-US" sz="6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70" name="Freeform 9"/>
          <p:cNvSpPr>
            <a:spLocks/>
          </p:cNvSpPr>
          <p:nvPr/>
        </p:nvSpPr>
        <p:spPr bwMode="auto">
          <a:xfrm>
            <a:off x="12291260" y="6027407"/>
            <a:ext cx="834709" cy="876616"/>
          </a:xfrm>
          <a:custGeom>
            <a:avLst/>
            <a:gdLst/>
            <a:ahLst/>
            <a:cxnLst>
              <a:cxn ang="0">
                <a:pos x="8" y="317"/>
              </a:cxn>
              <a:cxn ang="0">
                <a:pos x="48" y="270"/>
              </a:cxn>
              <a:cxn ang="0">
                <a:pos x="99" y="209"/>
              </a:cxn>
              <a:cxn ang="0">
                <a:pos x="144" y="149"/>
              </a:cxn>
              <a:cxn ang="0">
                <a:pos x="200" y="96"/>
              </a:cxn>
              <a:cxn ang="0">
                <a:pos x="269" y="41"/>
              </a:cxn>
              <a:cxn ang="0">
                <a:pos x="302" y="3"/>
              </a:cxn>
              <a:cxn ang="0">
                <a:pos x="321" y="23"/>
              </a:cxn>
              <a:cxn ang="0">
                <a:pos x="233" y="126"/>
              </a:cxn>
              <a:cxn ang="0">
                <a:pos x="60" y="297"/>
              </a:cxn>
              <a:cxn ang="0">
                <a:pos x="17" y="350"/>
              </a:cxn>
              <a:cxn ang="0">
                <a:pos x="2" y="338"/>
              </a:cxn>
              <a:cxn ang="0">
                <a:pos x="8" y="317"/>
              </a:cxn>
            </a:cxnLst>
            <a:rect l="0" t="0" r="r" b="b"/>
            <a:pathLst>
              <a:path w="332" h="357">
                <a:moveTo>
                  <a:pt x="8" y="317"/>
                </a:moveTo>
                <a:cubicBezTo>
                  <a:pt x="16" y="306"/>
                  <a:pt x="33" y="288"/>
                  <a:pt x="48" y="270"/>
                </a:cubicBezTo>
                <a:cubicBezTo>
                  <a:pt x="63" y="252"/>
                  <a:pt x="83" y="229"/>
                  <a:pt x="99" y="209"/>
                </a:cubicBezTo>
                <a:cubicBezTo>
                  <a:pt x="115" y="189"/>
                  <a:pt x="127" y="168"/>
                  <a:pt x="144" y="149"/>
                </a:cubicBezTo>
                <a:cubicBezTo>
                  <a:pt x="161" y="130"/>
                  <a:pt x="179" y="114"/>
                  <a:pt x="200" y="96"/>
                </a:cubicBezTo>
                <a:cubicBezTo>
                  <a:pt x="221" y="78"/>
                  <a:pt x="252" y="56"/>
                  <a:pt x="269" y="41"/>
                </a:cubicBezTo>
                <a:cubicBezTo>
                  <a:pt x="286" y="26"/>
                  <a:pt x="293" y="6"/>
                  <a:pt x="302" y="3"/>
                </a:cubicBezTo>
                <a:cubicBezTo>
                  <a:pt x="311" y="0"/>
                  <a:pt x="332" y="3"/>
                  <a:pt x="321" y="23"/>
                </a:cubicBezTo>
                <a:cubicBezTo>
                  <a:pt x="310" y="43"/>
                  <a:pt x="276" y="80"/>
                  <a:pt x="233" y="126"/>
                </a:cubicBezTo>
                <a:cubicBezTo>
                  <a:pt x="190" y="172"/>
                  <a:pt x="96" y="260"/>
                  <a:pt x="60" y="297"/>
                </a:cubicBezTo>
                <a:cubicBezTo>
                  <a:pt x="24" y="334"/>
                  <a:pt x="27" y="343"/>
                  <a:pt x="17" y="350"/>
                </a:cubicBezTo>
                <a:cubicBezTo>
                  <a:pt x="7" y="357"/>
                  <a:pt x="3" y="344"/>
                  <a:pt x="2" y="338"/>
                </a:cubicBezTo>
                <a:cubicBezTo>
                  <a:pt x="1" y="332"/>
                  <a:pt x="0" y="328"/>
                  <a:pt x="8" y="317"/>
                </a:cubicBez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73" name="Freeform 12"/>
          <p:cNvSpPr>
            <a:spLocks/>
          </p:cNvSpPr>
          <p:nvPr/>
        </p:nvSpPr>
        <p:spPr bwMode="auto">
          <a:xfrm>
            <a:off x="15504360" y="5517502"/>
            <a:ext cx="625159" cy="101281"/>
          </a:xfrm>
          <a:custGeom>
            <a:avLst/>
            <a:gdLst/>
            <a:ahLst/>
            <a:cxnLst>
              <a:cxn ang="0">
                <a:pos x="15" y="24"/>
              </a:cxn>
              <a:cxn ang="0">
                <a:pos x="37" y="39"/>
              </a:cxn>
              <a:cxn ang="0">
                <a:pos x="99" y="36"/>
              </a:cxn>
              <a:cxn ang="0">
                <a:pos x="183" y="27"/>
              </a:cxn>
              <a:cxn ang="0">
                <a:pos x="229" y="27"/>
              </a:cxn>
              <a:cxn ang="0">
                <a:pos x="241" y="21"/>
              </a:cxn>
              <a:cxn ang="0">
                <a:pos x="247" y="12"/>
              </a:cxn>
              <a:cxn ang="0">
                <a:pos x="228" y="3"/>
              </a:cxn>
              <a:cxn ang="0">
                <a:pos x="130" y="3"/>
              </a:cxn>
              <a:cxn ang="0">
                <a:pos x="15" y="24"/>
              </a:cxn>
            </a:cxnLst>
            <a:rect l="0" t="0" r="r" b="b"/>
            <a:pathLst>
              <a:path w="249" h="41">
                <a:moveTo>
                  <a:pt x="15" y="24"/>
                </a:moveTo>
                <a:cubicBezTo>
                  <a:pt x="0" y="30"/>
                  <a:pt x="23" y="37"/>
                  <a:pt x="37" y="39"/>
                </a:cubicBezTo>
                <a:cubicBezTo>
                  <a:pt x="51" y="41"/>
                  <a:pt x="75" y="38"/>
                  <a:pt x="99" y="36"/>
                </a:cubicBezTo>
                <a:cubicBezTo>
                  <a:pt x="123" y="34"/>
                  <a:pt x="161" y="28"/>
                  <a:pt x="183" y="27"/>
                </a:cubicBezTo>
                <a:cubicBezTo>
                  <a:pt x="205" y="26"/>
                  <a:pt x="219" y="28"/>
                  <a:pt x="229" y="27"/>
                </a:cubicBezTo>
                <a:cubicBezTo>
                  <a:pt x="239" y="26"/>
                  <a:pt x="238" y="24"/>
                  <a:pt x="241" y="21"/>
                </a:cubicBezTo>
                <a:cubicBezTo>
                  <a:pt x="244" y="18"/>
                  <a:pt x="249" y="15"/>
                  <a:pt x="247" y="12"/>
                </a:cubicBezTo>
                <a:cubicBezTo>
                  <a:pt x="245" y="9"/>
                  <a:pt x="247" y="4"/>
                  <a:pt x="228" y="3"/>
                </a:cubicBezTo>
                <a:cubicBezTo>
                  <a:pt x="209" y="2"/>
                  <a:pt x="165" y="0"/>
                  <a:pt x="130" y="3"/>
                </a:cubicBezTo>
                <a:cubicBezTo>
                  <a:pt x="95" y="6"/>
                  <a:pt x="30" y="18"/>
                  <a:pt x="15" y="24"/>
                </a:cubicBezTo>
                <a:close/>
              </a:path>
            </a:pathLst>
          </a:custGeom>
          <a:solidFill>
            <a:srgbClr val="FFFFCC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85" name="Freeform 35"/>
          <p:cNvSpPr>
            <a:spLocks/>
          </p:cNvSpPr>
          <p:nvPr/>
        </p:nvSpPr>
        <p:spPr bwMode="auto">
          <a:xfrm>
            <a:off x="12266814" y="6009944"/>
            <a:ext cx="824230" cy="852170"/>
          </a:xfrm>
          <a:custGeom>
            <a:avLst/>
            <a:gdLst/>
            <a:ahLst/>
            <a:cxnLst>
              <a:cxn ang="0">
                <a:pos x="0" y="327"/>
              </a:cxn>
              <a:cxn ang="0">
                <a:pos x="45" y="270"/>
              </a:cxn>
              <a:cxn ang="0">
                <a:pos x="116" y="187"/>
              </a:cxn>
              <a:cxn ang="0">
                <a:pos x="179" y="118"/>
              </a:cxn>
              <a:cxn ang="0">
                <a:pos x="308" y="0"/>
              </a:cxn>
            </a:cxnLst>
            <a:rect l="0" t="0" r="r" b="b"/>
            <a:pathLst>
              <a:path w="308" h="327">
                <a:moveTo>
                  <a:pt x="0" y="327"/>
                </a:moveTo>
                <a:cubicBezTo>
                  <a:pt x="13" y="310"/>
                  <a:pt x="26" y="293"/>
                  <a:pt x="45" y="270"/>
                </a:cubicBezTo>
                <a:cubicBezTo>
                  <a:pt x="64" y="247"/>
                  <a:pt x="94" y="212"/>
                  <a:pt x="116" y="187"/>
                </a:cubicBezTo>
                <a:cubicBezTo>
                  <a:pt x="138" y="162"/>
                  <a:pt x="147" y="149"/>
                  <a:pt x="179" y="118"/>
                </a:cubicBezTo>
                <a:cubicBezTo>
                  <a:pt x="211" y="87"/>
                  <a:pt x="286" y="20"/>
                  <a:pt x="308" y="0"/>
                </a:cubicBezTo>
              </a:path>
            </a:pathLst>
          </a:custGeom>
          <a:noFill/>
          <a:ln w="222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grpSp>
        <p:nvGrpSpPr>
          <p:cNvPr id="18" name="Group 58"/>
          <p:cNvGrpSpPr>
            <a:grpSpLocks/>
          </p:cNvGrpSpPr>
          <p:nvPr/>
        </p:nvGrpSpPr>
        <p:grpSpPr bwMode="auto">
          <a:xfrm>
            <a:off x="16747690" y="5926124"/>
            <a:ext cx="104775" cy="157164"/>
            <a:chOff x="3068" y="624"/>
            <a:chExt cx="42" cy="64"/>
          </a:xfrm>
        </p:grpSpPr>
        <p:sp>
          <p:nvSpPr>
            <p:cNvPr id="194" name="Line 59"/>
            <p:cNvSpPr>
              <a:spLocks noChangeShapeType="1"/>
            </p:cNvSpPr>
            <p:nvPr/>
          </p:nvSpPr>
          <p:spPr bwMode="auto">
            <a:xfrm flipH="1" flipV="1">
              <a:off x="3068" y="652"/>
              <a:ext cx="6" cy="3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" name="Rectangle 60"/>
            <p:cNvSpPr>
              <a:spLocks noChangeArrowheads="1"/>
            </p:cNvSpPr>
            <p:nvPr/>
          </p:nvSpPr>
          <p:spPr bwMode="auto">
            <a:xfrm rot="-517962">
              <a:off x="3080" y="624"/>
              <a:ext cx="30" cy="56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91" name="Rectangle 63"/>
          <p:cNvSpPr>
            <a:spLocks noChangeArrowheads="1"/>
          </p:cNvSpPr>
          <p:nvPr/>
        </p:nvSpPr>
        <p:spPr bwMode="auto">
          <a:xfrm>
            <a:off x="17549568" y="11985612"/>
            <a:ext cx="50291" cy="136206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2" name="Line 65"/>
          <p:cNvSpPr>
            <a:spLocks noChangeShapeType="1"/>
          </p:cNvSpPr>
          <p:nvPr/>
        </p:nvSpPr>
        <p:spPr bwMode="auto">
          <a:xfrm>
            <a:off x="17823380" y="13103213"/>
            <a:ext cx="3494" cy="698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93" name="Line 66"/>
          <p:cNvSpPr>
            <a:spLocks noChangeShapeType="1"/>
          </p:cNvSpPr>
          <p:nvPr/>
        </p:nvSpPr>
        <p:spPr bwMode="auto">
          <a:xfrm flipV="1">
            <a:off x="15556749" y="5573382"/>
            <a:ext cx="593725" cy="52386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14" name="フリーフォーム 113"/>
          <p:cNvSpPr/>
          <p:nvPr/>
        </p:nvSpPr>
        <p:spPr>
          <a:xfrm rot="21095243" flipH="1">
            <a:off x="16610321" y="5315845"/>
            <a:ext cx="4121174" cy="8228951"/>
          </a:xfrm>
          <a:custGeom>
            <a:avLst/>
            <a:gdLst>
              <a:gd name="connsiteX0" fmla="*/ 0 w 2400300"/>
              <a:gd name="connsiteY0" fmla="*/ 1138443 h 2493383"/>
              <a:gd name="connsiteX1" fmla="*/ 0 w 2400300"/>
              <a:gd name="connsiteY1" fmla="*/ 1138443 h 2493383"/>
              <a:gd name="connsiteX2" fmla="*/ 742950 w 2400300"/>
              <a:gd name="connsiteY2" fmla="*/ 995568 h 2493383"/>
              <a:gd name="connsiteX3" fmla="*/ 771525 w 2400300"/>
              <a:gd name="connsiteY3" fmla="*/ 681243 h 2493383"/>
              <a:gd name="connsiteX4" fmla="*/ 800100 w 2400300"/>
              <a:gd name="connsiteY4" fmla="*/ 595518 h 2493383"/>
              <a:gd name="connsiteX5" fmla="*/ 828675 w 2400300"/>
              <a:gd name="connsiteY5" fmla="*/ 366918 h 2493383"/>
              <a:gd name="connsiteX6" fmla="*/ 857250 w 2400300"/>
              <a:gd name="connsiteY6" fmla="*/ 52593 h 2493383"/>
              <a:gd name="connsiteX7" fmla="*/ 1057275 w 2400300"/>
              <a:gd name="connsiteY7" fmla="*/ 81168 h 2493383"/>
              <a:gd name="connsiteX8" fmla="*/ 1085850 w 2400300"/>
              <a:gd name="connsiteY8" fmla="*/ 909843 h 2493383"/>
              <a:gd name="connsiteX9" fmla="*/ 1143000 w 2400300"/>
              <a:gd name="connsiteY9" fmla="*/ 1281318 h 2493383"/>
              <a:gd name="connsiteX10" fmla="*/ 1971675 w 2400300"/>
              <a:gd name="connsiteY10" fmla="*/ 1252743 h 2493383"/>
              <a:gd name="connsiteX11" fmla="*/ 2000250 w 2400300"/>
              <a:gd name="connsiteY11" fmla="*/ 1167018 h 2493383"/>
              <a:gd name="connsiteX12" fmla="*/ 2085975 w 2400300"/>
              <a:gd name="connsiteY12" fmla="*/ 1109868 h 2493383"/>
              <a:gd name="connsiteX13" fmla="*/ 2257425 w 2400300"/>
              <a:gd name="connsiteY13" fmla="*/ 1167018 h 2493383"/>
              <a:gd name="connsiteX14" fmla="*/ 2286000 w 2400300"/>
              <a:gd name="connsiteY14" fmla="*/ 1538493 h 2493383"/>
              <a:gd name="connsiteX15" fmla="*/ 2314575 w 2400300"/>
              <a:gd name="connsiteY15" fmla="*/ 1624218 h 2493383"/>
              <a:gd name="connsiteX16" fmla="*/ 2343150 w 2400300"/>
              <a:gd name="connsiteY16" fmla="*/ 1795668 h 2493383"/>
              <a:gd name="connsiteX17" fmla="*/ 2400300 w 2400300"/>
              <a:gd name="connsiteY17" fmla="*/ 2310018 h 2493383"/>
              <a:gd name="connsiteX18" fmla="*/ 2143125 w 2400300"/>
              <a:gd name="connsiteY18" fmla="*/ 2367168 h 2493383"/>
              <a:gd name="connsiteX19" fmla="*/ 2114550 w 2400300"/>
              <a:gd name="connsiteY19" fmla="*/ 2252868 h 2493383"/>
              <a:gd name="connsiteX20" fmla="*/ 2028825 w 2400300"/>
              <a:gd name="connsiteY20" fmla="*/ 1624218 h 2493383"/>
              <a:gd name="connsiteX21" fmla="*/ 1971675 w 2400300"/>
              <a:gd name="connsiteY21" fmla="*/ 1538493 h 2493383"/>
              <a:gd name="connsiteX22" fmla="*/ 1285875 w 2400300"/>
              <a:gd name="connsiteY22" fmla="*/ 1538493 h 2493383"/>
              <a:gd name="connsiteX23" fmla="*/ 1200150 w 2400300"/>
              <a:gd name="connsiteY23" fmla="*/ 1509918 h 2493383"/>
              <a:gd name="connsiteX24" fmla="*/ 200025 w 2400300"/>
              <a:gd name="connsiteY24" fmla="*/ 1452768 h 2493383"/>
              <a:gd name="connsiteX25" fmla="*/ 85725 w 2400300"/>
              <a:gd name="connsiteY25" fmla="*/ 1424193 h 2493383"/>
              <a:gd name="connsiteX26" fmla="*/ 0 w 2400300"/>
              <a:gd name="connsiteY26" fmla="*/ 1138443 h 2493383"/>
              <a:gd name="connsiteX0" fmla="*/ 0 w 2400300"/>
              <a:gd name="connsiteY0" fmla="*/ 1138443 h 2493383"/>
              <a:gd name="connsiteX1" fmla="*/ 0 w 2400300"/>
              <a:gd name="connsiteY1" fmla="*/ 1138443 h 2493383"/>
              <a:gd name="connsiteX2" fmla="*/ 742950 w 2400300"/>
              <a:gd name="connsiteY2" fmla="*/ 995568 h 2493383"/>
              <a:gd name="connsiteX3" fmla="*/ 771525 w 2400300"/>
              <a:gd name="connsiteY3" fmla="*/ 681243 h 2493383"/>
              <a:gd name="connsiteX4" fmla="*/ 800100 w 2400300"/>
              <a:gd name="connsiteY4" fmla="*/ 595518 h 2493383"/>
              <a:gd name="connsiteX5" fmla="*/ 828675 w 2400300"/>
              <a:gd name="connsiteY5" fmla="*/ 366918 h 2493383"/>
              <a:gd name="connsiteX6" fmla="*/ 857250 w 2400300"/>
              <a:gd name="connsiteY6" fmla="*/ 52593 h 2493383"/>
              <a:gd name="connsiteX7" fmla="*/ 1057275 w 2400300"/>
              <a:gd name="connsiteY7" fmla="*/ 81168 h 2493383"/>
              <a:gd name="connsiteX8" fmla="*/ 1085850 w 2400300"/>
              <a:gd name="connsiteY8" fmla="*/ 909843 h 2493383"/>
              <a:gd name="connsiteX9" fmla="*/ 1143000 w 2400300"/>
              <a:gd name="connsiteY9" fmla="*/ 1281318 h 2493383"/>
              <a:gd name="connsiteX10" fmla="*/ 1971675 w 2400300"/>
              <a:gd name="connsiteY10" fmla="*/ 1252743 h 2493383"/>
              <a:gd name="connsiteX11" fmla="*/ 2000250 w 2400300"/>
              <a:gd name="connsiteY11" fmla="*/ 1167018 h 2493383"/>
              <a:gd name="connsiteX12" fmla="*/ 2085975 w 2400300"/>
              <a:gd name="connsiteY12" fmla="*/ 1109868 h 2493383"/>
              <a:gd name="connsiteX13" fmla="*/ 2257425 w 2400300"/>
              <a:gd name="connsiteY13" fmla="*/ 1167018 h 2493383"/>
              <a:gd name="connsiteX14" fmla="*/ 2286000 w 2400300"/>
              <a:gd name="connsiteY14" fmla="*/ 1538493 h 2493383"/>
              <a:gd name="connsiteX15" fmla="*/ 2314575 w 2400300"/>
              <a:gd name="connsiteY15" fmla="*/ 1624218 h 2493383"/>
              <a:gd name="connsiteX16" fmla="*/ 2343150 w 2400300"/>
              <a:gd name="connsiteY16" fmla="*/ 1795668 h 2493383"/>
              <a:gd name="connsiteX17" fmla="*/ 2400300 w 2400300"/>
              <a:gd name="connsiteY17" fmla="*/ 2310018 h 2493383"/>
              <a:gd name="connsiteX18" fmla="*/ 2143125 w 2400300"/>
              <a:gd name="connsiteY18" fmla="*/ 2367168 h 2493383"/>
              <a:gd name="connsiteX19" fmla="*/ 2114550 w 2400300"/>
              <a:gd name="connsiteY19" fmla="*/ 2252868 h 2493383"/>
              <a:gd name="connsiteX20" fmla="*/ 2028825 w 2400300"/>
              <a:gd name="connsiteY20" fmla="*/ 1624218 h 2493383"/>
              <a:gd name="connsiteX21" fmla="*/ 1971675 w 2400300"/>
              <a:gd name="connsiteY21" fmla="*/ 1538493 h 2493383"/>
              <a:gd name="connsiteX22" fmla="*/ 1285875 w 2400300"/>
              <a:gd name="connsiteY22" fmla="*/ 1538493 h 2493383"/>
              <a:gd name="connsiteX23" fmla="*/ 1200150 w 2400300"/>
              <a:gd name="connsiteY23" fmla="*/ 1509918 h 2493383"/>
              <a:gd name="connsiteX24" fmla="*/ 200025 w 2400300"/>
              <a:gd name="connsiteY24" fmla="*/ 1452768 h 2493383"/>
              <a:gd name="connsiteX25" fmla="*/ 85725 w 2400300"/>
              <a:gd name="connsiteY25" fmla="*/ 1424193 h 2493383"/>
              <a:gd name="connsiteX26" fmla="*/ 23951 w 2400300"/>
              <a:gd name="connsiteY26" fmla="*/ 1301588 h 2493383"/>
              <a:gd name="connsiteX27" fmla="*/ 0 w 2400300"/>
              <a:gd name="connsiteY27" fmla="*/ 1138443 h 2493383"/>
              <a:gd name="connsiteX0" fmla="*/ 0 w 2400300"/>
              <a:gd name="connsiteY0" fmla="*/ 1138443 h 2493383"/>
              <a:gd name="connsiteX1" fmla="*/ 0 w 2400300"/>
              <a:gd name="connsiteY1" fmla="*/ 1138443 h 2493383"/>
              <a:gd name="connsiteX2" fmla="*/ 742950 w 2400300"/>
              <a:gd name="connsiteY2" fmla="*/ 995568 h 2493383"/>
              <a:gd name="connsiteX3" fmla="*/ 771525 w 2400300"/>
              <a:gd name="connsiteY3" fmla="*/ 681243 h 2493383"/>
              <a:gd name="connsiteX4" fmla="*/ 800100 w 2400300"/>
              <a:gd name="connsiteY4" fmla="*/ 595518 h 2493383"/>
              <a:gd name="connsiteX5" fmla="*/ 828675 w 2400300"/>
              <a:gd name="connsiteY5" fmla="*/ 366918 h 2493383"/>
              <a:gd name="connsiteX6" fmla="*/ 857250 w 2400300"/>
              <a:gd name="connsiteY6" fmla="*/ 52593 h 2493383"/>
              <a:gd name="connsiteX7" fmla="*/ 1057275 w 2400300"/>
              <a:gd name="connsiteY7" fmla="*/ 81168 h 2493383"/>
              <a:gd name="connsiteX8" fmla="*/ 1085850 w 2400300"/>
              <a:gd name="connsiteY8" fmla="*/ 909843 h 2493383"/>
              <a:gd name="connsiteX9" fmla="*/ 1143000 w 2400300"/>
              <a:gd name="connsiteY9" fmla="*/ 1281318 h 2493383"/>
              <a:gd name="connsiteX10" fmla="*/ 1971675 w 2400300"/>
              <a:gd name="connsiteY10" fmla="*/ 1252743 h 2493383"/>
              <a:gd name="connsiteX11" fmla="*/ 2000250 w 2400300"/>
              <a:gd name="connsiteY11" fmla="*/ 1167018 h 2493383"/>
              <a:gd name="connsiteX12" fmla="*/ 2085975 w 2400300"/>
              <a:gd name="connsiteY12" fmla="*/ 1109868 h 2493383"/>
              <a:gd name="connsiteX13" fmla="*/ 2257425 w 2400300"/>
              <a:gd name="connsiteY13" fmla="*/ 1167018 h 2493383"/>
              <a:gd name="connsiteX14" fmla="*/ 2286000 w 2400300"/>
              <a:gd name="connsiteY14" fmla="*/ 1538493 h 2493383"/>
              <a:gd name="connsiteX15" fmla="*/ 2314575 w 2400300"/>
              <a:gd name="connsiteY15" fmla="*/ 1624218 h 2493383"/>
              <a:gd name="connsiteX16" fmla="*/ 2343150 w 2400300"/>
              <a:gd name="connsiteY16" fmla="*/ 1795668 h 2493383"/>
              <a:gd name="connsiteX17" fmla="*/ 2400300 w 2400300"/>
              <a:gd name="connsiteY17" fmla="*/ 2310018 h 2493383"/>
              <a:gd name="connsiteX18" fmla="*/ 2143125 w 2400300"/>
              <a:gd name="connsiteY18" fmla="*/ 2367168 h 2493383"/>
              <a:gd name="connsiteX19" fmla="*/ 2114550 w 2400300"/>
              <a:gd name="connsiteY19" fmla="*/ 2252868 h 2493383"/>
              <a:gd name="connsiteX20" fmla="*/ 2028825 w 2400300"/>
              <a:gd name="connsiteY20" fmla="*/ 1624218 h 2493383"/>
              <a:gd name="connsiteX21" fmla="*/ 1971675 w 2400300"/>
              <a:gd name="connsiteY21" fmla="*/ 1538493 h 2493383"/>
              <a:gd name="connsiteX22" fmla="*/ 1285875 w 2400300"/>
              <a:gd name="connsiteY22" fmla="*/ 1538493 h 2493383"/>
              <a:gd name="connsiteX23" fmla="*/ 1200150 w 2400300"/>
              <a:gd name="connsiteY23" fmla="*/ 1509918 h 2493383"/>
              <a:gd name="connsiteX24" fmla="*/ 200025 w 2400300"/>
              <a:gd name="connsiteY24" fmla="*/ 1452768 h 2493383"/>
              <a:gd name="connsiteX25" fmla="*/ 128491 w 2400300"/>
              <a:gd name="connsiteY25" fmla="*/ 1355283 h 2493383"/>
              <a:gd name="connsiteX26" fmla="*/ 23951 w 2400300"/>
              <a:gd name="connsiteY26" fmla="*/ 1301588 h 2493383"/>
              <a:gd name="connsiteX27" fmla="*/ 0 w 2400300"/>
              <a:gd name="connsiteY27" fmla="*/ 1138443 h 2493383"/>
              <a:gd name="connsiteX0" fmla="*/ 0 w 2400300"/>
              <a:gd name="connsiteY0" fmla="*/ 1138443 h 2493383"/>
              <a:gd name="connsiteX1" fmla="*/ 0 w 2400300"/>
              <a:gd name="connsiteY1" fmla="*/ 1138443 h 2493383"/>
              <a:gd name="connsiteX2" fmla="*/ 742950 w 2400300"/>
              <a:gd name="connsiteY2" fmla="*/ 995568 h 2493383"/>
              <a:gd name="connsiteX3" fmla="*/ 771525 w 2400300"/>
              <a:gd name="connsiteY3" fmla="*/ 681243 h 2493383"/>
              <a:gd name="connsiteX4" fmla="*/ 800100 w 2400300"/>
              <a:gd name="connsiteY4" fmla="*/ 595518 h 2493383"/>
              <a:gd name="connsiteX5" fmla="*/ 828675 w 2400300"/>
              <a:gd name="connsiteY5" fmla="*/ 366918 h 2493383"/>
              <a:gd name="connsiteX6" fmla="*/ 857250 w 2400300"/>
              <a:gd name="connsiteY6" fmla="*/ 52593 h 2493383"/>
              <a:gd name="connsiteX7" fmla="*/ 1057275 w 2400300"/>
              <a:gd name="connsiteY7" fmla="*/ 81168 h 2493383"/>
              <a:gd name="connsiteX8" fmla="*/ 1085850 w 2400300"/>
              <a:gd name="connsiteY8" fmla="*/ 909843 h 2493383"/>
              <a:gd name="connsiteX9" fmla="*/ 1143000 w 2400300"/>
              <a:gd name="connsiteY9" fmla="*/ 1281318 h 2493383"/>
              <a:gd name="connsiteX10" fmla="*/ 1971675 w 2400300"/>
              <a:gd name="connsiteY10" fmla="*/ 1252743 h 2493383"/>
              <a:gd name="connsiteX11" fmla="*/ 2000250 w 2400300"/>
              <a:gd name="connsiteY11" fmla="*/ 1167018 h 2493383"/>
              <a:gd name="connsiteX12" fmla="*/ 2085975 w 2400300"/>
              <a:gd name="connsiteY12" fmla="*/ 1109868 h 2493383"/>
              <a:gd name="connsiteX13" fmla="*/ 2257425 w 2400300"/>
              <a:gd name="connsiteY13" fmla="*/ 1167018 h 2493383"/>
              <a:gd name="connsiteX14" fmla="*/ 2286000 w 2400300"/>
              <a:gd name="connsiteY14" fmla="*/ 1538493 h 2493383"/>
              <a:gd name="connsiteX15" fmla="*/ 2314575 w 2400300"/>
              <a:gd name="connsiteY15" fmla="*/ 1624218 h 2493383"/>
              <a:gd name="connsiteX16" fmla="*/ 2343150 w 2400300"/>
              <a:gd name="connsiteY16" fmla="*/ 1795668 h 2493383"/>
              <a:gd name="connsiteX17" fmla="*/ 2400300 w 2400300"/>
              <a:gd name="connsiteY17" fmla="*/ 2310018 h 2493383"/>
              <a:gd name="connsiteX18" fmla="*/ 2143125 w 2400300"/>
              <a:gd name="connsiteY18" fmla="*/ 2367168 h 2493383"/>
              <a:gd name="connsiteX19" fmla="*/ 2114550 w 2400300"/>
              <a:gd name="connsiteY19" fmla="*/ 2252868 h 2493383"/>
              <a:gd name="connsiteX20" fmla="*/ 2028825 w 2400300"/>
              <a:gd name="connsiteY20" fmla="*/ 1624218 h 2493383"/>
              <a:gd name="connsiteX21" fmla="*/ 1971675 w 2400300"/>
              <a:gd name="connsiteY21" fmla="*/ 1538493 h 2493383"/>
              <a:gd name="connsiteX22" fmla="*/ 1285875 w 2400300"/>
              <a:gd name="connsiteY22" fmla="*/ 1538493 h 2493383"/>
              <a:gd name="connsiteX23" fmla="*/ 1200150 w 2400300"/>
              <a:gd name="connsiteY23" fmla="*/ 1509918 h 2493383"/>
              <a:gd name="connsiteX24" fmla="*/ 477823 w 2400300"/>
              <a:gd name="connsiteY24" fmla="*/ 1377984 h 2493383"/>
              <a:gd name="connsiteX25" fmla="*/ 128491 w 2400300"/>
              <a:gd name="connsiteY25" fmla="*/ 1355283 h 2493383"/>
              <a:gd name="connsiteX26" fmla="*/ 23951 w 2400300"/>
              <a:gd name="connsiteY26" fmla="*/ 1301588 h 2493383"/>
              <a:gd name="connsiteX27" fmla="*/ 0 w 2400300"/>
              <a:gd name="connsiteY27" fmla="*/ 1138443 h 2493383"/>
              <a:gd name="connsiteX0" fmla="*/ 0 w 2400300"/>
              <a:gd name="connsiteY0" fmla="*/ 1138443 h 2493383"/>
              <a:gd name="connsiteX1" fmla="*/ 0 w 2400300"/>
              <a:gd name="connsiteY1" fmla="*/ 1138443 h 2493383"/>
              <a:gd name="connsiteX2" fmla="*/ 324973 w 2400300"/>
              <a:gd name="connsiteY2" fmla="*/ 1155969 h 2493383"/>
              <a:gd name="connsiteX3" fmla="*/ 742950 w 2400300"/>
              <a:gd name="connsiteY3" fmla="*/ 995568 h 2493383"/>
              <a:gd name="connsiteX4" fmla="*/ 771525 w 2400300"/>
              <a:gd name="connsiteY4" fmla="*/ 681243 h 2493383"/>
              <a:gd name="connsiteX5" fmla="*/ 800100 w 2400300"/>
              <a:gd name="connsiteY5" fmla="*/ 595518 h 2493383"/>
              <a:gd name="connsiteX6" fmla="*/ 828675 w 2400300"/>
              <a:gd name="connsiteY6" fmla="*/ 366918 h 2493383"/>
              <a:gd name="connsiteX7" fmla="*/ 857250 w 2400300"/>
              <a:gd name="connsiteY7" fmla="*/ 52593 h 2493383"/>
              <a:gd name="connsiteX8" fmla="*/ 1057275 w 2400300"/>
              <a:gd name="connsiteY8" fmla="*/ 81168 h 2493383"/>
              <a:gd name="connsiteX9" fmla="*/ 1085850 w 2400300"/>
              <a:gd name="connsiteY9" fmla="*/ 909843 h 2493383"/>
              <a:gd name="connsiteX10" fmla="*/ 1143000 w 2400300"/>
              <a:gd name="connsiteY10" fmla="*/ 1281318 h 2493383"/>
              <a:gd name="connsiteX11" fmla="*/ 1971675 w 2400300"/>
              <a:gd name="connsiteY11" fmla="*/ 1252743 h 2493383"/>
              <a:gd name="connsiteX12" fmla="*/ 2000250 w 2400300"/>
              <a:gd name="connsiteY12" fmla="*/ 1167018 h 2493383"/>
              <a:gd name="connsiteX13" fmla="*/ 2085975 w 2400300"/>
              <a:gd name="connsiteY13" fmla="*/ 1109868 h 2493383"/>
              <a:gd name="connsiteX14" fmla="*/ 2257425 w 2400300"/>
              <a:gd name="connsiteY14" fmla="*/ 1167018 h 2493383"/>
              <a:gd name="connsiteX15" fmla="*/ 2286000 w 2400300"/>
              <a:gd name="connsiteY15" fmla="*/ 1538493 h 2493383"/>
              <a:gd name="connsiteX16" fmla="*/ 2314575 w 2400300"/>
              <a:gd name="connsiteY16" fmla="*/ 1624218 h 2493383"/>
              <a:gd name="connsiteX17" fmla="*/ 2343150 w 2400300"/>
              <a:gd name="connsiteY17" fmla="*/ 1795668 h 2493383"/>
              <a:gd name="connsiteX18" fmla="*/ 2400300 w 2400300"/>
              <a:gd name="connsiteY18" fmla="*/ 2310018 h 2493383"/>
              <a:gd name="connsiteX19" fmla="*/ 2143125 w 2400300"/>
              <a:gd name="connsiteY19" fmla="*/ 2367168 h 2493383"/>
              <a:gd name="connsiteX20" fmla="*/ 2114550 w 2400300"/>
              <a:gd name="connsiteY20" fmla="*/ 2252868 h 2493383"/>
              <a:gd name="connsiteX21" fmla="*/ 2028825 w 2400300"/>
              <a:gd name="connsiteY21" fmla="*/ 1624218 h 2493383"/>
              <a:gd name="connsiteX22" fmla="*/ 1971675 w 2400300"/>
              <a:gd name="connsiteY22" fmla="*/ 1538493 h 2493383"/>
              <a:gd name="connsiteX23" fmla="*/ 1285875 w 2400300"/>
              <a:gd name="connsiteY23" fmla="*/ 1538493 h 2493383"/>
              <a:gd name="connsiteX24" fmla="*/ 1200150 w 2400300"/>
              <a:gd name="connsiteY24" fmla="*/ 1509918 h 2493383"/>
              <a:gd name="connsiteX25" fmla="*/ 477823 w 2400300"/>
              <a:gd name="connsiteY25" fmla="*/ 1377984 h 2493383"/>
              <a:gd name="connsiteX26" fmla="*/ 128491 w 2400300"/>
              <a:gd name="connsiteY26" fmla="*/ 1355283 h 2493383"/>
              <a:gd name="connsiteX27" fmla="*/ 23951 w 2400300"/>
              <a:gd name="connsiteY27" fmla="*/ 1301588 h 2493383"/>
              <a:gd name="connsiteX28" fmla="*/ 0 w 2400300"/>
              <a:gd name="connsiteY28" fmla="*/ 1138443 h 2493383"/>
              <a:gd name="connsiteX0" fmla="*/ 0 w 2400300"/>
              <a:gd name="connsiteY0" fmla="*/ 1138443 h 2493383"/>
              <a:gd name="connsiteX1" fmla="*/ 0 w 2400300"/>
              <a:gd name="connsiteY1" fmla="*/ 1138443 h 2493383"/>
              <a:gd name="connsiteX2" fmla="*/ 324973 w 2400300"/>
              <a:gd name="connsiteY2" fmla="*/ 1155969 h 2493383"/>
              <a:gd name="connsiteX3" fmla="*/ 742950 w 2400300"/>
              <a:gd name="connsiteY3" fmla="*/ 995568 h 2493383"/>
              <a:gd name="connsiteX4" fmla="*/ 771525 w 2400300"/>
              <a:gd name="connsiteY4" fmla="*/ 681243 h 2493383"/>
              <a:gd name="connsiteX5" fmla="*/ 800100 w 2400300"/>
              <a:gd name="connsiteY5" fmla="*/ 595518 h 2493383"/>
              <a:gd name="connsiteX6" fmla="*/ 828675 w 2400300"/>
              <a:gd name="connsiteY6" fmla="*/ 366918 h 2493383"/>
              <a:gd name="connsiteX7" fmla="*/ 857250 w 2400300"/>
              <a:gd name="connsiteY7" fmla="*/ 52593 h 2493383"/>
              <a:gd name="connsiteX8" fmla="*/ 1057275 w 2400300"/>
              <a:gd name="connsiteY8" fmla="*/ 81168 h 2493383"/>
              <a:gd name="connsiteX9" fmla="*/ 1085850 w 2400300"/>
              <a:gd name="connsiteY9" fmla="*/ 909843 h 2493383"/>
              <a:gd name="connsiteX10" fmla="*/ 1143000 w 2400300"/>
              <a:gd name="connsiteY10" fmla="*/ 1281318 h 2493383"/>
              <a:gd name="connsiteX11" fmla="*/ 1971675 w 2400300"/>
              <a:gd name="connsiteY11" fmla="*/ 1252743 h 2493383"/>
              <a:gd name="connsiteX12" fmla="*/ 2000250 w 2400300"/>
              <a:gd name="connsiteY12" fmla="*/ 1167018 h 2493383"/>
              <a:gd name="connsiteX13" fmla="*/ 2085975 w 2400300"/>
              <a:gd name="connsiteY13" fmla="*/ 1109868 h 2493383"/>
              <a:gd name="connsiteX14" fmla="*/ 2257425 w 2400300"/>
              <a:gd name="connsiteY14" fmla="*/ 1167018 h 2493383"/>
              <a:gd name="connsiteX15" fmla="*/ 2286000 w 2400300"/>
              <a:gd name="connsiteY15" fmla="*/ 1538493 h 2493383"/>
              <a:gd name="connsiteX16" fmla="*/ 2314575 w 2400300"/>
              <a:gd name="connsiteY16" fmla="*/ 1624218 h 2493383"/>
              <a:gd name="connsiteX17" fmla="*/ 2343150 w 2400300"/>
              <a:gd name="connsiteY17" fmla="*/ 1795668 h 2493383"/>
              <a:gd name="connsiteX18" fmla="*/ 2400300 w 2400300"/>
              <a:gd name="connsiteY18" fmla="*/ 2310018 h 2493383"/>
              <a:gd name="connsiteX19" fmla="*/ 2143125 w 2400300"/>
              <a:gd name="connsiteY19" fmla="*/ 2367168 h 2493383"/>
              <a:gd name="connsiteX20" fmla="*/ 2114550 w 2400300"/>
              <a:gd name="connsiteY20" fmla="*/ 2252868 h 2493383"/>
              <a:gd name="connsiteX21" fmla="*/ 2028825 w 2400300"/>
              <a:gd name="connsiteY21" fmla="*/ 1624218 h 2493383"/>
              <a:gd name="connsiteX22" fmla="*/ 1971675 w 2400300"/>
              <a:gd name="connsiteY22" fmla="*/ 1538493 h 2493383"/>
              <a:gd name="connsiteX23" fmla="*/ 1285875 w 2400300"/>
              <a:gd name="connsiteY23" fmla="*/ 1538493 h 2493383"/>
              <a:gd name="connsiteX24" fmla="*/ 1200150 w 2400300"/>
              <a:gd name="connsiteY24" fmla="*/ 1509918 h 2493383"/>
              <a:gd name="connsiteX25" fmla="*/ 477823 w 2400300"/>
              <a:gd name="connsiteY25" fmla="*/ 1377984 h 2493383"/>
              <a:gd name="connsiteX26" fmla="*/ 128491 w 2400300"/>
              <a:gd name="connsiteY26" fmla="*/ 1355283 h 2493383"/>
              <a:gd name="connsiteX27" fmla="*/ 23951 w 2400300"/>
              <a:gd name="connsiteY27" fmla="*/ 1301588 h 2493383"/>
              <a:gd name="connsiteX28" fmla="*/ 0 w 2400300"/>
              <a:gd name="connsiteY28" fmla="*/ 1138443 h 2493383"/>
              <a:gd name="connsiteX0" fmla="*/ 0 w 2400300"/>
              <a:gd name="connsiteY0" fmla="*/ 1138443 h 2493383"/>
              <a:gd name="connsiteX1" fmla="*/ 0 w 2400300"/>
              <a:gd name="connsiteY1" fmla="*/ 1138443 h 2493383"/>
              <a:gd name="connsiteX2" fmla="*/ 337349 w 2400300"/>
              <a:gd name="connsiteY2" fmla="*/ 1207097 h 2493383"/>
              <a:gd name="connsiteX3" fmla="*/ 742950 w 2400300"/>
              <a:gd name="connsiteY3" fmla="*/ 995568 h 2493383"/>
              <a:gd name="connsiteX4" fmla="*/ 771525 w 2400300"/>
              <a:gd name="connsiteY4" fmla="*/ 681243 h 2493383"/>
              <a:gd name="connsiteX5" fmla="*/ 800100 w 2400300"/>
              <a:gd name="connsiteY5" fmla="*/ 595518 h 2493383"/>
              <a:gd name="connsiteX6" fmla="*/ 828675 w 2400300"/>
              <a:gd name="connsiteY6" fmla="*/ 366918 h 2493383"/>
              <a:gd name="connsiteX7" fmla="*/ 857250 w 2400300"/>
              <a:gd name="connsiteY7" fmla="*/ 52593 h 2493383"/>
              <a:gd name="connsiteX8" fmla="*/ 1057275 w 2400300"/>
              <a:gd name="connsiteY8" fmla="*/ 81168 h 2493383"/>
              <a:gd name="connsiteX9" fmla="*/ 1085850 w 2400300"/>
              <a:gd name="connsiteY9" fmla="*/ 909843 h 2493383"/>
              <a:gd name="connsiteX10" fmla="*/ 1143000 w 2400300"/>
              <a:gd name="connsiteY10" fmla="*/ 1281318 h 2493383"/>
              <a:gd name="connsiteX11" fmla="*/ 1971675 w 2400300"/>
              <a:gd name="connsiteY11" fmla="*/ 1252743 h 2493383"/>
              <a:gd name="connsiteX12" fmla="*/ 2000250 w 2400300"/>
              <a:gd name="connsiteY12" fmla="*/ 1167018 h 2493383"/>
              <a:gd name="connsiteX13" fmla="*/ 2085975 w 2400300"/>
              <a:gd name="connsiteY13" fmla="*/ 1109868 h 2493383"/>
              <a:gd name="connsiteX14" fmla="*/ 2257425 w 2400300"/>
              <a:gd name="connsiteY14" fmla="*/ 1167018 h 2493383"/>
              <a:gd name="connsiteX15" fmla="*/ 2286000 w 2400300"/>
              <a:gd name="connsiteY15" fmla="*/ 1538493 h 2493383"/>
              <a:gd name="connsiteX16" fmla="*/ 2314575 w 2400300"/>
              <a:gd name="connsiteY16" fmla="*/ 1624218 h 2493383"/>
              <a:gd name="connsiteX17" fmla="*/ 2343150 w 2400300"/>
              <a:gd name="connsiteY17" fmla="*/ 1795668 h 2493383"/>
              <a:gd name="connsiteX18" fmla="*/ 2400300 w 2400300"/>
              <a:gd name="connsiteY18" fmla="*/ 2310018 h 2493383"/>
              <a:gd name="connsiteX19" fmla="*/ 2143125 w 2400300"/>
              <a:gd name="connsiteY19" fmla="*/ 2367168 h 2493383"/>
              <a:gd name="connsiteX20" fmla="*/ 2114550 w 2400300"/>
              <a:gd name="connsiteY20" fmla="*/ 2252868 h 2493383"/>
              <a:gd name="connsiteX21" fmla="*/ 2028825 w 2400300"/>
              <a:gd name="connsiteY21" fmla="*/ 1624218 h 2493383"/>
              <a:gd name="connsiteX22" fmla="*/ 1971675 w 2400300"/>
              <a:gd name="connsiteY22" fmla="*/ 1538493 h 2493383"/>
              <a:gd name="connsiteX23" fmla="*/ 1285875 w 2400300"/>
              <a:gd name="connsiteY23" fmla="*/ 1538493 h 2493383"/>
              <a:gd name="connsiteX24" fmla="*/ 1200150 w 2400300"/>
              <a:gd name="connsiteY24" fmla="*/ 1509918 h 2493383"/>
              <a:gd name="connsiteX25" fmla="*/ 477823 w 2400300"/>
              <a:gd name="connsiteY25" fmla="*/ 1377984 h 2493383"/>
              <a:gd name="connsiteX26" fmla="*/ 128491 w 2400300"/>
              <a:gd name="connsiteY26" fmla="*/ 1355283 h 2493383"/>
              <a:gd name="connsiteX27" fmla="*/ 23951 w 2400300"/>
              <a:gd name="connsiteY27" fmla="*/ 1301588 h 2493383"/>
              <a:gd name="connsiteX28" fmla="*/ 0 w 2400300"/>
              <a:gd name="connsiteY28" fmla="*/ 1138443 h 2493383"/>
              <a:gd name="connsiteX0" fmla="*/ 0 w 2400300"/>
              <a:gd name="connsiteY0" fmla="*/ 1138443 h 2493383"/>
              <a:gd name="connsiteX1" fmla="*/ 0 w 2400300"/>
              <a:gd name="connsiteY1" fmla="*/ 1138443 h 2493383"/>
              <a:gd name="connsiteX2" fmla="*/ 337349 w 2400300"/>
              <a:gd name="connsiteY2" fmla="*/ 1207097 h 2493383"/>
              <a:gd name="connsiteX3" fmla="*/ 742950 w 2400300"/>
              <a:gd name="connsiteY3" fmla="*/ 995568 h 2493383"/>
              <a:gd name="connsiteX4" fmla="*/ 771525 w 2400300"/>
              <a:gd name="connsiteY4" fmla="*/ 681243 h 2493383"/>
              <a:gd name="connsiteX5" fmla="*/ 800100 w 2400300"/>
              <a:gd name="connsiteY5" fmla="*/ 595518 h 2493383"/>
              <a:gd name="connsiteX6" fmla="*/ 828675 w 2400300"/>
              <a:gd name="connsiteY6" fmla="*/ 366918 h 2493383"/>
              <a:gd name="connsiteX7" fmla="*/ 857250 w 2400300"/>
              <a:gd name="connsiteY7" fmla="*/ 52593 h 2493383"/>
              <a:gd name="connsiteX8" fmla="*/ 1057275 w 2400300"/>
              <a:gd name="connsiteY8" fmla="*/ 81168 h 2493383"/>
              <a:gd name="connsiteX9" fmla="*/ 1085850 w 2400300"/>
              <a:gd name="connsiteY9" fmla="*/ 909843 h 2493383"/>
              <a:gd name="connsiteX10" fmla="*/ 1143000 w 2400300"/>
              <a:gd name="connsiteY10" fmla="*/ 1281318 h 2493383"/>
              <a:gd name="connsiteX11" fmla="*/ 1971675 w 2400300"/>
              <a:gd name="connsiteY11" fmla="*/ 1252743 h 2493383"/>
              <a:gd name="connsiteX12" fmla="*/ 2000250 w 2400300"/>
              <a:gd name="connsiteY12" fmla="*/ 1167018 h 2493383"/>
              <a:gd name="connsiteX13" fmla="*/ 2085975 w 2400300"/>
              <a:gd name="connsiteY13" fmla="*/ 1109868 h 2493383"/>
              <a:gd name="connsiteX14" fmla="*/ 2257425 w 2400300"/>
              <a:gd name="connsiteY14" fmla="*/ 1167018 h 2493383"/>
              <a:gd name="connsiteX15" fmla="*/ 2286000 w 2400300"/>
              <a:gd name="connsiteY15" fmla="*/ 1538493 h 2493383"/>
              <a:gd name="connsiteX16" fmla="*/ 2314575 w 2400300"/>
              <a:gd name="connsiteY16" fmla="*/ 1624218 h 2493383"/>
              <a:gd name="connsiteX17" fmla="*/ 2343150 w 2400300"/>
              <a:gd name="connsiteY17" fmla="*/ 1795668 h 2493383"/>
              <a:gd name="connsiteX18" fmla="*/ 2400300 w 2400300"/>
              <a:gd name="connsiteY18" fmla="*/ 2310018 h 2493383"/>
              <a:gd name="connsiteX19" fmla="*/ 2143125 w 2400300"/>
              <a:gd name="connsiteY19" fmla="*/ 2367168 h 2493383"/>
              <a:gd name="connsiteX20" fmla="*/ 2114550 w 2400300"/>
              <a:gd name="connsiteY20" fmla="*/ 2252868 h 2493383"/>
              <a:gd name="connsiteX21" fmla="*/ 2028825 w 2400300"/>
              <a:gd name="connsiteY21" fmla="*/ 1624218 h 2493383"/>
              <a:gd name="connsiteX22" fmla="*/ 1971675 w 2400300"/>
              <a:gd name="connsiteY22" fmla="*/ 1538493 h 2493383"/>
              <a:gd name="connsiteX23" fmla="*/ 1285875 w 2400300"/>
              <a:gd name="connsiteY23" fmla="*/ 1538493 h 2493383"/>
              <a:gd name="connsiteX24" fmla="*/ 1200150 w 2400300"/>
              <a:gd name="connsiteY24" fmla="*/ 1509918 h 2493383"/>
              <a:gd name="connsiteX25" fmla="*/ 477823 w 2400300"/>
              <a:gd name="connsiteY25" fmla="*/ 1377984 h 2493383"/>
              <a:gd name="connsiteX26" fmla="*/ 128491 w 2400300"/>
              <a:gd name="connsiteY26" fmla="*/ 1355283 h 2493383"/>
              <a:gd name="connsiteX27" fmla="*/ 23951 w 2400300"/>
              <a:gd name="connsiteY27" fmla="*/ 1301588 h 2493383"/>
              <a:gd name="connsiteX28" fmla="*/ 0 w 2400300"/>
              <a:gd name="connsiteY28" fmla="*/ 1138443 h 2493383"/>
              <a:gd name="connsiteX0" fmla="*/ 0 w 2400300"/>
              <a:gd name="connsiteY0" fmla="*/ 1138443 h 2493383"/>
              <a:gd name="connsiteX1" fmla="*/ 0 w 2400300"/>
              <a:gd name="connsiteY1" fmla="*/ 1138443 h 2493383"/>
              <a:gd name="connsiteX2" fmla="*/ 337349 w 2400300"/>
              <a:gd name="connsiteY2" fmla="*/ 1207097 h 2493383"/>
              <a:gd name="connsiteX3" fmla="*/ 776560 w 2400300"/>
              <a:gd name="connsiteY3" fmla="*/ 1255384 h 2493383"/>
              <a:gd name="connsiteX4" fmla="*/ 771525 w 2400300"/>
              <a:gd name="connsiteY4" fmla="*/ 681243 h 2493383"/>
              <a:gd name="connsiteX5" fmla="*/ 800100 w 2400300"/>
              <a:gd name="connsiteY5" fmla="*/ 595518 h 2493383"/>
              <a:gd name="connsiteX6" fmla="*/ 828675 w 2400300"/>
              <a:gd name="connsiteY6" fmla="*/ 366918 h 2493383"/>
              <a:gd name="connsiteX7" fmla="*/ 857250 w 2400300"/>
              <a:gd name="connsiteY7" fmla="*/ 52593 h 2493383"/>
              <a:gd name="connsiteX8" fmla="*/ 1057275 w 2400300"/>
              <a:gd name="connsiteY8" fmla="*/ 81168 h 2493383"/>
              <a:gd name="connsiteX9" fmla="*/ 1085850 w 2400300"/>
              <a:gd name="connsiteY9" fmla="*/ 909843 h 2493383"/>
              <a:gd name="connsiteX10" fmla="*/ 1143000 w 2400300"/>
              <a:gd name="connsiteY10" fmla="*/ 1281318 h 2493383"/>
              <a:gd name="connsiteX11" fmla="*/ 1971675 w 2400300"/>
              <a:gd name="connsiteY11" fmla="*/ 1252743 h 2493383"/>
              <a:gd name="connsiteX12" fmla="*/ 2000250 w 2400300"/>
              <a:gd name="connsiteY12" fmla="*/ 1167018 h 2493383"/>
              <a:gd name="connsiteX13" fmla="*/ 2085975 w 2400300"/>
              <a:gd name="connsiteY13" fmla="*/ 1109868 h 2493383"/>
              <a:gd name="connsiteX14" fmla="*/ 2257425 w 2400300"/>
              <a:gd name="connsiteY14" fmla="*/ 1167018 h 2493383"/>
              <a:gd name="connsiteX15" fmla="*/ 2286000 w 2400300"/>
              <a:gd name="connsiteY15" fmla="*/ 1538493 h 2493383"/>
              <a:gd name="connsiteX16" fmla="*/ 2314575 w 2400300"/>
              <a:gd name="connsiteY16" fmla="*/ 1624218 h 2493383"/>
              <a:gd name="connsiteX17" fmla="*/ 2343150 w 2400300"/>
              <a:gd name="connsiteY17" fmla="*/ 1795668 h 2493383"/>
              <a:gd name="connsiteX18" fmla="*/ 2400300 w 2400300"/>
              <a:gd name="connsiteY18" fmla="*/ 2310018 h 2493383"/>
              <a:gd name="connsiteX19" fmla="*/ 2143125 w 2400300"/>
              <a:gd name="connsiteY19" fmla="*/ 2367168 h 2493383"/>
              <a:gd name="connsiteX20" fmla="*/ 2114550 w 2400300"/>
              <a:gd name="connsiteY20" fmla="*/ 2252868 h 2493383"/>
              <a:gd name="connsiteX21" fmla="*/ 2028825 w 2400300"/>
              <a:gd name="connsiteY21" fmla="*/ 1624218 h 2493383"/>
              <a:gd name="connsiteX22" fmla="*/ 1971675 w 2400300"/>
              <a:gd name="connsiteY22" fmla="*/ 1538493 h 2493383"/>
              <a:gd name="connsiteX23" fmla="*/ 1285875 w 2400300"/>
              <a:gd name="connsiteY23" fmla="*/ 1538493 h 2493383"/>
              <a:gd name="connsiteX24" fmla="*/ 1200150 w 2400300"/>
              <a:gd name="connsiteY24" fmla="*/ 1509918 h 2493383"/>
              <a:gd name="connsiteX25" fmla="*/ 477823 w 2400300"/>
              <a:gd name="connsiteY25" fmla="*/ 1377984 h 2493383"/>
              <a:gd name="connsiteX26" fmla="*/ 128491 w 2400300"/>
              <a:gd name="connsiteY26" fmla="*/ 1355283 h 2493383"/>
              <a:gd name="connsiteX27" fmla="*/ 23951 w 2400300"/>
              <a:gd name="connsiteY27" fmla="*/ 1301588 h 2493383"/>
              <a:gd name="connsiteX28" fmla="*/ 0 w 2400300"/>
              <a:gd name="connsiteY28" fmla="*/ 1138443 h 2493383"/>
              <a:gd name="connsiteX0" fmla="*/ 0 w 2400300"/>
              <a:gd name="connsiteY0" fmla="*/ 1138443 h 2493383"/>
              <a:gd name="connsiteX1" fmla="*/ 0 w 2400300"/>
              <a:gd name="connsiteY1" fmla="*/ 1138443 h 2493383"/>
              <a:gd name="connsiteX2" fmla="*/ 337349 w 2400300"/>
              <a:gd name="connsiteY2" fmla="*/ 1207097 h 2493383"/>
              <a:gd name="connsiteX3" fmla="*/ 776560 w 2400300"/>
              <a:gd name="connsiteY3" fmla="*/ 1255384 h 2493383"/>
              <a:gd name="connsiteX4" fmla="*/ 771525 w 2400300"/>
              <a:gd name="connsiteY4" fmla="*/ 681243 h 2493383"/>
              <a:gd name="connsiteX5" fmla="*/ 800100 w 2400300"/>
              <a:gd name="connsiteY5" fmla="*/ 595518 h 2493383"/>
              <a:gd name="connsiteX6" fmla="*/ 828675 w 2400300"/>
              <a:gd name="connsiteY6" fmla="*/ 366918 h 2493383"/>
              <a:gd name="connsiteX7" fmla="*/ 857250 w 2400300"/>
              <a:gd name="connsiteY7" fmla="*/ 52593 h 2493383"/>
              <a:gd name="connsiteX8" fmla="*/ 1057275 w 2400300"/>
              <a:gd name="connsiteY8" fmla="*/ 81168 h 2493383"/>
              <a:gd name="connsiteX9" fmla="*/ 922184 w 2400300"/>
              <a:gd name="connsiteY9" fmla="*/ 909976 h 2493383"/>
              <a:gd name="connsiteX10" fmla="*/ 1143000 w 2400300"/>
              <a:gd name="connsiteY10" fmla="*/ 1281318 h 2493383"/>
              <a:gd name="connsiteX11" fmla="*/ 1971675 w 2400300"/>
              <a:gd name="connsiteY11" fmla="*/ 1252743 h 2493383"/>
              <a:gd name="connsiteX12" fmla="*/ 2000250 w 2400300"/>
              <a:gd name="connsiteY12" fmla="*/ 1167018 h 2493383"/>
              <a:gd name="connsiteX13" fmla="*/ 2085975 w 2400300"/>
              <a:gd name="connsiteY13" fmla="*/ 1109868 h 2493383"/>
              <a:gd name="connsiteX14" fmla="*/ 2257425 w 2400300"/>
              <a:gd name="connsiteY14" fmla="*/ 1167018 h 2493383"/>
              <a:gd name="connsiteX15" fmla="*/ 2286000 w 2400300"/>
              <a:gd name="connsiteY15" fmla="*/ 1538493 h 2493383"/>
              <a:gd name="connsiteX16" fmla="*/ 2314575 w 2400300"/>
              <a:gd name="connsiteY16" fmla="*/ 1624218 h 2493383"/>
              <a:gd name="connsiteX17" fmla="*/ 2343150 w 2400300"/>
              <a:gd name="connsiteY17" fmla="*/ 1795668 h 2493383"/>
              <a:gd name="connsiteX18" fmla="*/ 2400300 w 2400300"/>
              <a:gd name="connsiteY18" fmla="*/ 2310018 h 2493383"/>
              <a:gd name="connsiteX19" fmla="*/ 2143125 w 2400300"/>
              <a:gd name="connsiteY19" fmla="*/ 2367168 h 2493383"/>
              <a:gd name="connsiteX20" fmla="*/ 2114550 w 2400300"/>
              <a:gd name="connsiteY20" fmla="*/ 2252868 h 2493383"/>
              <a:gd name="connsiteX21" fmla="*/ 2028825 w 2400300"/>
              <a:gd name="connsiteY21" fmla="*/ 1624218 h 2493383"/>
              <a:gd name="connsiteX22" fmla="*/ 1971675 w 2400300"/>
              <a:gd name="connsiteY22" fmla="*/ 1538493 h 2493383"/>
              <a:gd name="connsiteX23" fmla="*/ 1285875 w 2400300"/>
              <a:gd name="connsiteY23" fmla="*/ 1538493 h 2493383"/>
              <a:gd name="connsiteX24" fmla="*/ 1200150 w 2400300"/>
              <a:gd name="connsiteY24" fmla="*/ 1509918 h 2493383"/>
              <a:gd name="connsiteX25" fmla="*/ 477823 w 2400300"/>
              <a:gd name="connsiteY25" fmla="*/ 1377984 h 2493383"/>
              <a:gd name="connsiteX26" fmla="*/ 128491 w 2400300"/>
              <a:gd name="connsiteY26" fmla="*/ 1355283 h 2493383"/>
              <a:gd name="connsiteX27" fmla="*/ 23951 w 2400300"/>
              <a:gd name="connsiteY27" fmla="*/ 1301588 h 2493383"/>
              <a:gd name="connsiteX28" fmla="*/ 0 w 2400300"/>
              <a:gd name="connsiteY28" fmla="*/ 1138443 h 2493383"/>
              <a:gd name="connsiteX0" fmla="*/ 0 w 2400300"/>
              <a:gd name="connsiteY0" fmla="*/ 1138443 h 2493383"/>
              <a:gd name="connsiteX1" fmla="*/ 0 w 2400300"/>
              <a:gd name="connsiteY1" fmla="*/ 1138443 h 2493383"/>
              <a:gd name="connsiteX2" fmla="*/ 337349 w 2400300"/>
              <a:gd name="connsiteY2" fmla="*/ 1207097 h 2493383"/>
              <a:gd name="connsiteX3" fmla="*/ 776560 w 2400300"/>
              <a:gd name="connsiteY3" fmla="*/ 1255384 h 2493383"/>
              <a:gd name="connsiteX4" fmla="*/ 771525 w 2400300"/>
              <a:gd name="connsiteY4" fmla="*/ 681243 h 2493383"/>
              <a:gd name="connsiteX5" fmla="*/ 800100 w 2400300"/>
              <a:gd name="connsiteY5" fmla="*/ 595518 h 2493383"/>
              <a:gd name="connsiteX6" fmla="*/ 828675 w 2400300"/>
              <a:gd name="connsiteY6" fmla="*/ 366918 h 2493383"/>
              <a:gd name="connsiteX7" fmla="*/ 857250 w 2400300"/>
              <a:gd name="connsiteY7" fmla="*/ 52593 h 2493383"/>
              <a:gd name="connsiteX8" fmla="*/ 1023599 w 2400300"/>
              <a:gd name="connsiteY8" fmla="*/ 81336 h 2493383"/>
              <a:gd name="connsiteX9" fmla="*/ 922184 w 2400300"/>
              <a:gd name="connsiteY9" fmla="*/ 909976 h 2493383"/>
              <a:gd name="connsiteX10" fmla="*/ 1143000 w 2400300"/>
              <a:gd name="connsiteY10" fmla="*/ 1281318 h 2493383"/>
              <a:gd name="connsiteX11" fmla="*/ 1971675 w 2400300"/>
              <a:gd name="connsiteY11" fmla="*/ 1252743 h 2493383"/>
              <a:gd name="connsiteX12" fmla="*/ 2000250 w 2400300"/>
              <a:gd name="connsiteY12" fmla="*/ 1167018 h 2493383"/>
              <a:gd name="connsiteX13" fmla="*/ 2085975 w 2400300"/>
              <a:gd name="connsiteY13" fmla="*/ 1109868 h 2493383"/>
              <a:gd name="connsiteX14" fmla="*/ 2257425 w 2400300"/>
              <a:gd name="connsiteY14" fmla="*/ 1167018 h 2493383"/>
              <a:gd name="connsiteX15" fmla="*/ 2286000 w 2400300"/>
              <a:gd name="connsiteY15" fmla="*/ 1538493 h 2493383"/>
              <a:gd name="connsiteX16" fmla="*/ 2314575 w 2400300"/>
              <a:gd name="connsiteY16" fmla="*/ 1624218 h 2493383"/>
              <a:gd name="connsiteX17" fmla="*/ 2343150 w 2400300"/>
              <a:gd name="connsiteY17" fmla="*/ 1795668 h 2493383"/>
              <a:gd name="connsiteX18" fmla="*/ 2400300 w 2400300"/>
              <a:gd name="connsiteY18" fmla="*/ 2310018 h 2493383"/>
              <a:gd name="connsiteX19" fmla="*/ 2143125 w 2400300"/>
              <a:gd name="connsiteY19" fmla="*/ 2367168 h 2493383"/>
              <a:gd name="connsiteX20" fmla="*/ 2114550 w 2400300"/>
              <a:gd name="connsiteY20" fmla="*/ 2252868 h 2493383"/>
              <a:gd name="connsiteX21" fmla="*/ 2028825 w 2400300"/>
              <a:gd name="connsiteY21" fmla="*/ 1624218 h 2493383"/>
              <a:gd name="connsiteX22" fmla="*/ 1971675 w 2400300"/>
              <a:gd name="connsiteY22" fmla="*/ 1538493 h 2493383"/>
              <a:gd name="connsiteX23" fmla="*/ 1285875 w 2400300"/>
              <a:gd name="connsiteY23" fmla="*/ 1538493 h 2493383"/>
              <a:gd name="connsiteX24" fmla="*/ 1200150 w 2400300"/>
              <a:gd name="connsiteY24" fmla="*/ 1509918 h 2493383"/>
              <a:gd name="connsiteX25" fmla="*/ 477823 w 2400300"/>
              <a:gd name="connsiteY25" fmla="*/ 1377984 h 2493383"/>
              <a:gd name="connsiteX26" fmla="*/ 128491 w 2400300"/>
              <a:gd name="connsiteY26" fmla="*/ 1355283 h 2493383"/>
              <a:gd name="connsiteX27" fmla="*/ 23951 w 2400300"/>
              <a:gd name="connsiteY27" fmla="*/ 1301588 h 2493383"/>
              <a:gd name="connsiteX28" fmla="*/ 0 w 2400300"/>
              <a:gd name="connsiteY28" fmla="*/ 1138443 h 2493383"/>
              <a:gd name="connsiteX0" fmla="*/ 0 w 2400300"/>
              <a:gd name="connsiteY0" fmla="*/ 1138443 h 2493383"/>
              <a:gd name="connsiteX1" fmla="*/ 0 w 2400300"/>
              <a:gd name="connsiteY1" fmla="*/ 1138443 h 2493383"/>
              <a:gd name="connsiteX2" fmla="*/ 337349 w 2400300"/>
              <a:gd name="connsiteY2" fmla="*/ 1207097 h 2493383"/>
              <a:gd name="connsiteX3" fmla="*/ 776560 w 2400300"/>
              <a:gd name="connsiteY3" fmla="*/ 1255384 h 2493383"/>
              <a:gd name="connsiteX4" fmla="*/ 771525 w 2400300"/>
              <a:gd name="connsiteY4" fmla="*/ 681243 h 2493383"/>
              <a:gd name="connsiteX5" fmla="*/ 800100 w 2400300"/>
              <a:gd name="connsiteY5" fmla="*/ 595518 h 2493383"/>
              <a:gd name="connsiteX6" fmla="*/ 828675 w 2400300"/>
              <a:gd name="connsiteY6" fmla="*/ 366918 h 2493383"/>
              <a:gd name="connsiteX7" fmla="*/ 857250 w 2400300"/>
              <a:gd name="connsiteY7" fmla="*/ 52593 h 2493383"/>
              <a:gd name="connsiteX8" fmla="*/ 1023599 w 2400300"/>
              <a:gd name="connsiteY8" fmla="*/ 81336 h 2493383"/>
              <a:gd name="connsiteX9" fmla="*/ 922184 w 2400300"/>
              <a:gd name="connsiteY9" fmla="*/ 909976 h 2493383"/>
              <a:gd name="connsiteX10" fmla="*/ 1024157 w 2400300"/>
              <a:gd name="connsiteY10" fmla="*/ 1356665 h 2493383"/>
              <a:gd name="connsiteX11" fmla="*/ 1971675 w 2400300"/>
              <a:gd name="connsiteY11" fmla="*/ 1252743 h 2493383"/>
              <a:gd name="connsiteX12" fmla="*/ 2000250 w 2400300"/>
              <a:gd name="connsiteY12" fmla="*/ 1167018 h 2493383"/>
              <a:gd name="connsiteX13" fmla="*/ 2085975 w 2400300"/>
              <a:gd name="connsiteY13" fmla="*/ 1109868 h 2493383"/>
              <a:gd name="connsiteX14" fmla="*/ 2257425 w 2400300"/>
              <a:gd name="connsiteY14" fmla="*/ 1167018 h 2493383"/>
              <a:gd name="connsiteX15" fmla="*/ 2286000 w 2400300"/>
              <a:gd name="connsiteY15" fmla="*/ 1538493 h 2493383"/>
              <a:gd name="connsiteX16" fmla="*/ 2314575 w 2400300"/>
              <a:gd name="connsiteY16" fmla="*/ 1624218 h 2493383"/>
              <a:gd name="connsiteX17" fmla="*/ 2343150 w 2400300"/>
              <a:gd name="connsiteY17" fmla="*/ 1795668 h 2493383"/>
              <a:gd name="connsiteX18" fmla="*/ 2400300 w 2400300"/>
              <a:gd name="connsiteY18" fmla="*/ 2310018 h 2493383"/>
              <a:gd name="connsiteX19" fmla="*/ 2143125 w 2400300"/>
              <a:gd name="connsiteY19" fmla="*/ 2367168 h 2493383"/>
              <a:gd name="connsiteX20" fmla="*/ 2114550 w 2400300"/>
              <a:gd name="connsiteY20" fmla="*/ 2252868 h 2493383"/>
              <a:gd name="connsiteX21" fmla="*/ 2028825 w 2400300"/>
              <a:gd name="connsiteY21" fmla="*/ 1624218 h 2493383"/>
              <a:gd name="connsiteX22" fmla="*/ 1971675 w 2400300"/>
              <a:gd name="connsiteY22" fmla="*/ 1538493 h 2493383"/>
              <a:gd name="connsiteX23" fmla="*/ 1285875 w 2400300"/>
              <a:gd name="connsiteY23" fmla="*/ 1538493 h 2493383"/>
              <a:gd name="connsiteX24" fmla="*/ 1200150 w 2400300"/>
              <a:gd name="connsiteY24" fmla="*/ 1509918 h 2493383"/>
              <a:gd name="connsiteX25" fmla="*/ 477823 w 2400300"/>
              <a:gd name="connsiteY25" fmla="*/ 1377984 h 2493383"/>
              <a:gd name="connsiteX26" fmla="*/ 128491 w 2400300"/>
              <a:gd name="connsiteY26" fmla="*/ 1355283 h 2493383"/>
              <a:gd name="connsiteX27" fmla="*/ 23951 w 2400300"/>
              <a:gd name="connsiteY27" fmla="*/ 1301588 h 2493383"/>
              <a:gd name="connsiteX28" fmla="*/ 0 w 2400300"/>
              <a:gd name="connsiteY28" fmla="*/ 1138443 h 2493383"/>
              <a:gd name="connsiteX0" fmla="*/ 0 w 2400300"/>
              <a:gd name="connsiteY0" fmla="*/ 1138443 h 2493383"/>
              <a:gd name="connsiteX1" fmla="*/ 0 w 2400300"/>
              <a:gd name="connsiteY1" fmla="*/ 1138443 h 2493383"/>
              <a:gd name="connsiteX2" fmla="*/ 337349 w 2400300"/>
              <a:gd name="connsiteY2" fmla="*/ 1207097 h 2493383"/>
              <a:gd name="connsiteX3" fmla="*/ 776560 w 2400300"/>
              <a:gd name="connsiteY3" fmla="*/ 1255384 h 2493383"/>
              <a:gd name="connsiteX4" fmla="*/ 771525 w 2400300"/>
              <a:gd name="connsiteY4" fmla="*/ 681243 h 2493383"/>
              <a:gd name="connsiteX5" fmla="*/ 800100 w 2400300"/>
              <a:gd name="connsiteY5" fmla="*/ 595518 h 2493383"/>
              <a:gd name="connsiteX6" fmla="*/ 828675 w 2400300"/>
              <a:gd name="connsiteY6" fmla="*/ 366918 h 2493383"/>
              <a:gd name="connsiteX7" fmla="*/ 857250 w 2400300"/>
              <a:gd name="connsiteY7" fmla="*/ 52593 h 2493383"/>
              <a:gd name="connsiteX8" fmla="*/ 1023599 w 2400300"/>
              <a:gd name="connsiteY8" fmla="*/ 81336 h 2493383"/>
              <a:gd name="connsiteX9" fmla="*/ 922184 w 2400300"/>
              <a:gd name="connsiteY9" fmla="*/ 909976 h 2493383"/>
              <a:gd name="connsiteX10" fmla="*/ 1024157 w 2400300"/>
              <a:gd name="connsiteY10" fmla="*/ 1356665 h 2493383"/>
              <a:gd name="connsiteX11" fmla="*/ 1971675 w 2400300"/>
              <a:gd name="connsiteY11" fmla="*/ 1252743 h 2493383"/>
              <a:gd name="connsiteX12" fmla="*/ 2000250 w 2400300"/>
              <a:gd name="connsiteY12" fmla="*/ 1167018 h 2493383"/>
              <a:gd name="connsiteX13" fmla="*/ 2085975 w 2400300"/>
              <a:gd name="connsiteY13" fmla="*/ 1109868 h 2493383"/>
              <a:gd name="connsiteX14" fmla="*/ 2257425 w 2400300"/>
              <a:gd name="connsiteY14" fmla="*/ 1167018 h 2493383"/>
              <a:gd name="connsiteX15" fmla="*/ 2286000 w 2400300"/>
              <a:gd name="connsiteY15" fmla="*/ 1538493 h 2493383"/>
              <a:gd name="connsiteX16" fmla="*/ 2314575 w 2400300"/>
              <a:gd name="connsiteY16" fmla="*/ 1624218 h 2493383"/>
              <a:gd name="connsiteX17" fmla="*/ 2343150 w 2400300"/>
              <a:gd name="connsiteY17" fmla="*/ 1795668 h 2493383"/>
              <a:gd name="connsiteX18" fmla="*/ 2400300 w 2400300"/>
              <a:gd name="connsiteY18" fmla="*/ 2310018 h 2493383"/>
              <a:gd name="connsiteX19" fmla="*/ 2143125 w 2400300"/>
              <a:gd name="connsiteY19" fmla="*/ 2367168 h 2493383"/>
              <a:gd name="connsiteX20" fmla="*/ 2114550 w 2400300"/>
              <a:gd name="connsiteY20" fmla="*/ 2252868 h 2493383"/>
              <a:gd name="connsiteX21" fmla="*/ 2028825 w 2400300"/>
              <a:gd name="connsiteY21" fmla="*/ 1624218 h 2493383"/>
              <a:gd name="connsiteX22" fmla="*/ 1971675 w 2400300"/>
              <a:gd name="connsiteY22" fmla="*/ 1538493 h 2493383"/>
              <a:gd name="connsiteX23" fmla="*/ 1285875 w 2400300"/>
              <a:gd name="connsiteY23" fmla="*/ 1538493 h 2493383"/>
              <a:gd name="connsiteX24" fmla="*/ 1017472 w 2400300"/>
              <a:gd name="connsiteY24" fmla="*/ 1479163 h 2493383"/>
              <a:gd name="connsiteX25" fmla="*/ 477823 w 2400300"/>
              <a:gd name="connsiteY25" fmla="*/ 1377984 h 2493383"/>
              <a:gd name="connsiteX26" fmla="*/ 128491 w 2400300"/>
              <a:gd name="connsiteY26" fmla="*/ 1355283 h 2493383"/>
              <a:gd name="connsiteX27" fmla="*/ 23951 w 2400300"/>
              <a:gd name="connsiteY27" fmla="*/ 1301588 h 2493383"/>
              <a:gd name="connsiteX28" fmla="*/ 0 w 2400300"/>
              <a:gd name="connsiteY28" fmla="*/ 1138443 h 2493383"/>
              <a:gd name="connsiteX0" fmla="*/ 0 w 2400300"/>
              <a:gd name="connsiteY0" fmla="*/ 1138443 h 2493383"/>
              <a:gd name="connsiteX1" fmla="*/ 0 w 2400300"/>
              <a:gd name="connsiteY1" fmla="*/ 1138443 h 2493383"/>
              <a:gd name="connsiteX2" fmla="*/ 337349 w 2400300"/>
              <a:gd name="connsiteY2" fmla="*/ 1207097 h 2493383"/>
              <a:gd name="connsiteX3" fmla="*/ 776560 w 2400300"/>
              <a:gd name="connsiteY3" fmla="*/ 1255384 h 2493383"/>
              <a:gd name="connsiteX4" fmla="*/ 771525 w 2400300"/>
              <a:gd name="connsiteY4" fmla="*/ 681243 h 2493383"/>
              <a:gd name="connsiteX5" fmla="*/ 800100 w 2400300"/>
              <a:gd name="connsiteY5" fmla="*/ 595518 h 2493383"/>
              <a:gd name="connsiteX6" fmla="*/ 828675 w 2400300"/>
              <a:gd name="connsiteY6" fmla="*/ 366918 h 2493383"/>
              <a:gd name="connsiteX7" fmla="*/ 857250 w 2400300"/>
              <a:gd name="connsiteY7" fmla="*/ 52593 h 2493383"/>
              <a:gd name="connsiteX8" fmla="*/ 1023599 w 2400300"/>
              <a:gd name="connsiteY8" fmla="*/ 81336 h 2493383"/>
              <a:gd name="connsiteX9" fmla="*/ 922184 w 2400300"/>
              <a:gd name="connsiteY9" fmla="*/ 909976 h 2493383"/>
              <a:gd name="connsiteX10" fmla="*/ 1024157 w 2400300"/>
              <a:gd name="connsiteY10" fmla="*/ 1356665 h 2493383"/>
              <a:gd name="connsiteX11" fmla="*/ 1971675 w 2400300"/>
              <a:gd name="connsiteY11" fmla="*/ 1252743 h 2493383"/>
              <a:gd name="connsiteX12" fmla="*/ 2000250 w 2400300"/>
              <a:gd name="connsiteY12" fmla="*/ 1167018 h 2493383"/>
              <a:gd name="connsiteX13" fmla="*/ 2085975 w 2400300"/>
              <a:gd name="connsiteY13" fmla="*/ 1109868 h 2493383"/>
              <a:gd name="connsiteX14" fmla="*/ 2257425 w 2400300"/>
              <a:gd name="connsiteY14" fmla="*/ 1167018 h 2493383"/>
              <a:gd name="connsiteX15" fmla="*/ 2286000 w 2400300"/>
              <a:gd name="connsiteY15" fmla="*/ 1538493 h 2493383"/>
              <a:gd name="connsiteX16" fmla="*/ 2314575 w 2400300"/>
              <a:gd name="connsiteY16" fmla="*/ 1624218 h 2493383"/>
              <a:gd name="connsiteX17" fmla="*/ 2343150 w 2400300"/>
              <a:gd name="connsiteY17" fmla="*/ 1795668 h 2493383"/>
              <a:gd name="connsiteX18" fmla="*/ 2400300 w 2400300"/>
              <a:gd name="connsiteY18" fmla="*/ 2310018 h 2493383"/>
              <a:gd name="connsiteX19" fmla="*/ 2143125 w 2400300"/>
              <a:gd name="connsiteY19" fmla="*/ 2367168 h 2493383"/>
              <a:gd name="connsiteX20" fmla="*/ 2114550 w 2400300"/>
              <a:gd name="connsiteY20" fmla="*/ 2252868 h 2493383"/>
              <a:gd name="connsiteX21" fmla="*/ 2028825 w 2400300"/>
              <a:gd name="connsiteY21" fmla="*/ 1624218 h 2493383"/>
              <a:gd name="connsiteX22" fmla="*/ 1971675 w 2400300"/>
              <a:gd name="connsiteY22" fmla="*/ 1538493 h 2493383"/>
              <a:gd name="connsiteX23" fmla="*/ 1285875 w 2400300"/>
              <a:gd name="connsiteY23" fmla="*/ 1538493 h 2493383"/>
              <a:gd name="connsiteX24" fmla="*/ 1008746 w 2400300"/>
              <a:gd name="connsiteY24" fmla="*/ 1485267 h 2493383"/>
              <a:gd name="connsiteX25" fmla="*/ 477823 w 2400300"/>
              <a:gd name="connsiteY25" fmla="*/ 1377984 h 2493383"/>
              <a:gd name="connsiteX26" fmla="*/ 128491 w 2400300"/>
              <a:gd name="connsiteY26" fmla="*/ 1355283 h 2493383"/>
              <a:gd name="connsiteX27" fmla="*/ 23951 w 2400300"/>
              <a:gd name="connsiteY27" fmla="*/ 1301588 h 2493383"/>
              <a:gd name="connsiteX28" fmla="*/ 0 w 2400300"/>
              <a:gd name="connsiteY28" fmla="*/ 1138443 h 2493383"/>
              <a:gd name="connsiteX0" fmla="*/ 0 w 2400300"/>
              <a:gd name="connsiteY0" fmla="*/ 1138443 h 2493383"/>
              <a:gd name="connsiteX1" fmla="*/ 0 w 2400300"/>
              <a:gd name="connsiteY1" fmla="*/ 1138443 h 2493383"/>
              <a:gd name="connsiteX2" fmla="*/ 337349 w 2400300"/>
              <a:gd name="connsiteY2" fmla="*/ 1207097 h 2493383"/>
              <a:gd name="connsiteX3" fmla="*/ 776560 w 2400300"/>
              <a:gd name="connsiteY3" fmla="*/ 1255384 h 2493383"/>
              <a:gd name="connsiteX4" fmla="*/ 771525 w 2400300"/>
              <a:gd name="connsiteY4" fmla="*/ 681243 h 2493383"/>
              <a:gd name="connsiteX5" fmla="*/ 800100 w 2400300"/>
              <a:gd name="connsiteY5" fmla="*/ 595518 h 2493383"/>
              <a:gd name="connsiteX6" fmla="*/ 828675 w 2400300"/>
              <a:gd name="connsiteY6" fmla="*/ 366918 h 2493383"/>
              <a:gd name="connsiteX7" fmla="*/ 857250 w 2400300"/>
              <a:gd name="connsiteY7" fmla="*/ 52593 h 2493383"/>
              <a:gd name="connsiteX8" fmla="*/ 1023599 w 2400300"/>
              <a:gd name="connsiteY8" fmla="*/ 81336 h 2493383"/>
              <a:gd name="connsiteX9" fmla="*/ 922184 w 2400300"/>
              <a:gd name="connsiteY9" fmla="*/ 909976 h 2493383"/>
              <a:gd name="connsiteX10" fmla="*/ 1024157 w 2400300"/>
              <a:gd name="connsiteY10" fmla="*/ 1356665 h 2493383"/>
              <a:gd name="connsiteX11" fmla="*/ 1971675 w 2400300"/>
              <a:gd name="connsiteY11" fmla="*/ 1252743 h 2493383"/>
              <a:gd name="connsiteX12" fmla="*/ 2000250 w 2400300"/>
              <a:gd name="connsiteY12" fmla="*/ 1167018 h 2493383"/>
              <a:gd name="connsiteX13" fmla="*/ 2085975 w 2400300"/>
              <a:gd name="connsiteY13" fmla="*/ 1109868 h 2493383"/>
              <a:gd name="connsiteX14" fmla="*/ 2257425 w 2400300"/>
              <a:gd name="connsiteY14" fmla="*/ 1167018 h 2493383"/>
              <a:gd name="connsiteX15" fmla="*/ 2286000 w 2400300"/>
              <a:gd name="connsiteY15" fmla="*/ 1538493 h 2493383"/>
              <a:gd name="connsiteX16" fmla="*/ 2314575 w 2400300"/>
              <a:gd name="connsiteY16" fmla="*/ 1624218 h 2493383"/>
              <a:gd name="connsiteX17" fmla="*/ 2343150 w 2400300"/>
              <a:gd name="connsiteY17" fmla="*/ 1795668 h 2493383"/>
              <a:gd name="connsiteX18" fmla="*/ 2400300 w 2400300"/>
              <a:gd name="connsiteY18" fmla="*/ 2310018 h 2493383"/>
              <a:gd name="connsiteX19" fmla="*/ 2143125 w 2400300"/>
              <a:gd name="connsiteY19" fmla="*/ 2367168 h 2493383"/>
              <a:gd name="connsiteX20" fmla="*/ 2114550 w 2400300"/>
              <a:gd name="connsiteY20" fmla="*/ 2252868 h 2493383"/>
              <a:gd name="connsiteX21" fmla="*/ 2028825 w 2400300"/>
              <a:gd name="connsiteY21" fmla="*/ 1624218 h 2493383"/>
              <a:gd name="connsiteX22" fmla="*/ 1971675 w 2400300"/>
              <a:gd name="connsiteY22" fmla="*/ 1538493 h 2493383"/>
              <a:gd name="connsiteX23" fmla="*/ 1285875 w 2400300"/>
              <a:gd name="connsiteY23" fmla="*/ 1538493 h 2493383"/>
              <a:gd name="connsiteX24" fmla="*/ 1008746 w 2400300"/>
              <a:gd name="connsiteY24" fmla="*/ 1485267 h 2493383"/>
              <a:gd name="connsiteX25" fmla="*/ 805954 w 2400300"/>
              <a:gd name="connsiteY25" fmla="*/ 1445908 h 2493383"/>
              <a:gd name="connsiteX26" fmla="*/ 477823 w 2400300"/>
              <a:gd name="connsiteY26" fmla="*/ 1377984 h 2493383"/>
              <a:gd name="connsiteX27" fmla="*/ 128491 w 2400300"/>
              <a:gd name="connsiteY27" fmla="*/ 1355283 h 2493383"/>
              <a:gd name="connsiteX28" fmla="*/ 23951 w 2400300"/>
              <a:gd name="connsiteY28" fmla="*/ 1301588 h 2493383"/>
              <a:gd name="connsiteX29" fmla="*/ 0 w 2400300"/>
              <a:gd name="connsiteY29" fmla="*/ 1138443 h 2493383"/>
              <a:gd name="connsiteX0" fmla="*/ 0 w 2400300"/>
              <a:gd name="connsiteY0" fmla="*/ 1138443 h 2493383"/>
              <a:gd name="connsiteX1" fmla="*/ 0 w 2400300"/>
              <a:gd name="connsiteY1" fmla="*/ 1138443 h 2493383"/>
              <a:gd name="connsiteX2" fmla="*/ 337349 w 2400300"/>
              <a:gd name="connsiteY2" fmla="*/ 1207097 h 2493383"/>
              <a:gd name="connsiteX3" fmla="*/ 776560 w 2400300"/>
              <a:gd name="connsiteY3" fmla="*/ 1255384 h 2493383"/>
              <a:gd name="connsiteX4" fmla="*/ 771525 w 2400300"/>
              <a:gd name="connsiteY4" fmla="*/ 681243 h 2493383"/>
              <a:gd name="connsiteX5" fmla="*/ 800100 w 2400300"/>
              <a:gd name="connsiteY5" fmla="*/ 595518 h 2493383"/>
              <a:gd name="connsiteX6" fmla="*/ 828675 w 2400300"/>
              <a:gd name="connsiteY6" fmla="*/ 366918 h 2493383"/>
              <a:gd name="connsiteX7" fmla="*/ 857250 w 2400300"/>
              <a:gd name="connsiteY7" fmla="*/ 52593 h 2493383"/>
              <a:gd name="connsiteX8" fmla="*/ 1023599 w 2400300"/>
              <a:gd name="connsiteY8" fmla="*/ 81336 h 2493383"/>
              <a:gd name="connsiteX9" fmla="*/ 922184 w 2400300"/>
              <a:gd name="connsiteY9" fmla="*/ 909976 h 2493383"/>
              <a:gd name="connsiteX10" fmla="*/ 1024157 w 2400300"/>
              <a:gd name="connsiteY10" fmla="*/ 1356665 h 2493383"/>
              <a:gd name="connsiteX11" fmla="*/ 1971675 w 2400300"/>
              <a:gd name="connsiteY11" fmla="*/ 1252743 h 2493383"/>
              <a:gd name="connsiteX12" fmla="*/ 2000250 w 2400300"/>
              <a:gd name="connsiteY12" fmla="*/ 1167018 h 2493383"/>
              <a:gd name="connsiteX13" fmla="*/ 2085975 w 2400300"/>
              <a:gd name="connsiteY13" fmla="*/ 1109868 h 2493383"/>
              <a:gd name="connsiteX14" fmla="*/ 2257425 w 2400300"/>
              <a:gd name="connsiteY14" fmla="*/ 1167018 h 2493383"/>
              <a:gd name="connsiteX15" fmla="*/ 2286000 w 2400300"/>
              <a:gd name="connsiteY15" fmla="*/ 1538493 h 2493383"/>
              <a:gd name="connsiteX16" fmla="*/ 2314575 w 2400300"/>
              <a:gd name="connsiteY16" fmla="*/ 1624218 h 2493383"/>
              <a:gd name="connsiteX17" fmla="*/ 2343150 w 2400300"/>
              <a:gd name="connsiteY17" fmla="*/ 1795668 h 2493383"/>
              <a:gd name="connsiteX18" fmla="*/ 2400300 w 2400300"/>
              <a:gd name="connsiteY18" fmla="*/ 2310018 h 2493383"/>
              <a:gd name="connsiteX19" fmla="*/ 2143125 w 2400300"/>
              <a:gd name="connsiteY19" fmla="*/ 2367168 h 2493383"/>
              <a:gd name="connsiteX20" fmla="*/ 2114550 w 2400300"/>
              <a:gd name="connsiteY20" fmla="*/ 2252868 h 2493383"/>
              <a:gd name="connsiteX21" fmla="*/ 2028825 w 2400300"/>
              <a:gd name="connsiteY21" fmla="*/ 1624218 h 2493383"/>
              <a:gd name="connsiteX22" fmla="*/ 1971675 w 2400300"/>
              <a:gd name="connsiteY22" fmla="*/ 1538493 h 2493383"/>
              <a:gd name="connsiteX23" fmla="*/ 1285875 w 2400300"/>
              <a:gd name="connsiteY23" fmla="*/ 1538493 h 2493383"/>
              <a:gd name="connsiteX24" fmla="*/ 925969 w 2400300"/>
              <a:gd name="connsiteY24" fmla="*/ 1771924 h 2493383"/>
              <a:gd name="connsiteX25" fmla="*/ 805954 w 2400300"/>
              <a:gd name="connsiteY25" fmla="*/ 1445908 h 2493383"/>
              <a:gd name="connsiteX26" fmla="*/ 477823 w 2400300"/>
              <a:gd name="connsiteY26" fmla="*/ 1377984 h 2493383"/>
              <a:gd name="connsiteX27" fmla="*/ 128491 w 2400300"/>
              <a:gd name="connsiteY27" fmla="*/ 1355283 h 2493383"/>
              <a:gd name="connsiteX28" fmla="*/ 23951 w 2400300"/>
              <a:gd name="connsiteY28" fmla="*/ 1301588 h 2493383"/>
              <a:gd name="connsiteX29" fmla="*/ 0 w 2400300"/>
              <a:gd name="connsiteY29" fmla="*/ 1138443 h 2493383"/>
              <a:gd name="connsiteX0" fmla="*/ 0 w 2400300"/>
              <a:gd name="connsiteY0" fmla="*/ 1138443 h 2763126"/>
              <a:gd name="connsiteX1" fmla="*/ 0 w 2400300"/>
              <a:gd name="connsiteY1" fmla="*/ 1138443 h 2763126"/>
              <a:gd name="connsiteX2" fmla="*/ 337349 w 2400300"/>
              <a:gd name="connsiteY2" fmla="*/ 1207097 h 2763126"/>
              <a:gd name="connsiteX3" fmla="*/ 776560 w 2400300"/>
              <a:gd name="connsiteY3" fmla="*/ 1255384 h 2763126"/>
              <a:gd name="connsiteX4" fmla="*/ 771525 w 2400300"/>
              <a:gd name="connsiteY4" fmla="*/ 681243 h 2763126"/>
              <a:gd name="connsiteX5" fmla="*/ 800100 w 2400300"/>
              <a:gd name="connsiteY5" fmla="*/ 595518 h 2763126"/>
              <a:gd name="connsiteX6" fmla="*/ 828675 w 2400300"/>
              <a:gd name="connsiteY6" fmla="*/ 366918 h 2763126"/>
              <a:gd name="connsiteX7" fmla="*/ 857250 w 2400300"/>
              <a:gd name="connsiteY7" fmla="*/ 52593 h 2763126"/>
              <a:gd name="connsiteX8" fmla="*/ 1023599 w 2400300"/>
              <a:gd name="connsiteY8" fmla="*/ 81336 h 2763126"/>
              <a:gd name="connsiteX9" fmla="*/ 922184 w 2400300"/>
              <a:gd name="connsiteY9" fmla="*/ 909976 h 2763126"/>
              <a:gd name="connsiteX10" fmla="*/ 1024157 w 2400300"/>
              <a:gd name="connsiteY10" fmla="*/ 1356665 h 2763126"/>
              <a:gd name="connsiteX11" fmla="*/ 1971675 w 2400300"/>
              <a:gd name="connsiteY11" fmla="*/ 1252743 h 2763126"/>
              <a:gd name="connsiteX12" fmla="*/ 2000250 w 2400300"/>
              <a:gd name="connsiteY12" fmla="*/ 1167018 h 2763126"/>
              <a:gd name="connsiteX13" fmla="*/ 2085975 w 2400300"/>
              <a:gd name="connsiteY13" fmla="*/ 1109868 h 2763126"/>
              <a:gd name="connsiteX14" fmla="*/ 2257425 w 2400300"/>
              <a:gd name="connsiteY14" fmla="*/ 1167018 h 2763126"/>
              <a:gd name="connsiteX15" fmla="*/ 2286000 w 2400300"/>
              <a:gd name="connsiteY15" fmla="*/ 1538493 h 2763126"/>
              <a:gd name="connsiteX16" fmla="*/ 2314575 w 2400300"/>
              <a:gd name="connsiteY16" fmla="*/ 1624218 h 2763126"/>
              <a:gd name="connsiteX17" fmla="*/ 2343150 w 2400300"/>
              <a:gd name="connsiteY17" fmla="*/ 1795668 h 2763126"/>
              <a:gd name="connsiteX18" fmla="*/ 2400300 w 2400300"/>
              <a:gd name="connsiteY18" fmla="*/ 2310018 h 2763126"/>
              <a:gd name="connsiteX19" fmla="*/ 2143125 w 2400300"/>
              <a:gd name="connsiteY19" fmla="*/ 2367168 h 2763126"/>
              <a:gd name="connsiteX20" fmla="*/ 2114550 w 2400300"/>
              <a:gd name="connsiteY20" fmla="*/ 2252868 h 2763126"/>
              <a:gd name="connsiteX21" fmla="*/ 2028825 w 2400300"/>
              <a:gd name="connsiteY21" fmla="*/ 1624218 h 2763126"/>
              <a:gd name="connsiteX22" fmla="*/ 1971675 w 2400300"/>
              <a:gd name="connsiteY22" fmla="*/ 1538493 h 2763126"/>
              <a:gd name="connsiteX23" fmla="*/ 1517993 w 2400300"/>
              <a:gd name="connsiteY23" fmla="*/ 2717368 h 2763126"/>
              <a:gd name="connsiteX24" fmla="*/ 925969 w 2400300"/>
              <a:gd name="connsiteY24" fmla="*/ 1771924 h 2763126"/>
              <a:gd name="connsiteX25" fmla="*/ 805954 w 2400300"/>
              <a:gd name="connsiteY25" fmla="*/ 1445908 h 2763126"/>
              <a:gd name="connsiteX26" fmla="*/ 477823 w 2400300"/>
              <a:gd name="connsiteY26" fmla="*/ 1377984 h 2763126"/>
              <a:gd name="connsiteX27" fmla="*/ 128491 w 2400300"/>
              <a:gd name="connsiteY27" fmla="*/ 1355283 h 2763126"/>
              <a:gd name="connsiteX28" fmla="*/ 23951 w 2400300"/>
              <a:gd name="connsiteY28" fmla="*/ 1301588 h 2763126"/>
              <a:gd name="connsiteX29" fmla="*/ 0 w 2400300"/>
              <a:gd name="connsiteY29" fmla="*/ 1138443 h 2763126"/>
              <a:gd name="connsiteX0" fmla="*/ 0 w 2474526"/>
              <a:gd name="connsiteY0" fmla="*/ 1138443 h 3026726"/>
              <a:gd name="connsiteX1" fmla="*/ 0 w 2474526"/>
              <a:gd name="connsiteY1" fmla="*/ 1138443 h 3026726"/>
              <a:gd name="connsiteX2" fmla="*/ 337349 w 2474526"/>
              <a:gd name="connsiteY2" fmla="*/ 1207097 h 3026726"/>
              <a:gd name="connsiteX3" fmla="*/ 776560 w 2474526"/>
              <a:gd name="connsiteY3" fmla="*/ 1255384 h 3026726"/>
              <a:gd name="connsiteX4" fmla="*/ 771525 w 2474526"/>
              <a:gd name="connsiteY4" fmla="*/ 681243 h 3026726"/>
              <a:gd name="connsiteX5" fmla="*/ 800100 w 2474526"/>
              <a:gd name="connsiteY5" fmla="*/ 595518 h 3026726"/>
              <a:gd name="connsiteX6" fmla="*/ 828675 w 2474526"/>
              <a:gd name="connsiteY6" fmla="*/ 366918 h 3026726"/>
              <a:gd name="connsiteX7" fmla="*/ 857250 w 2474526"/>
              <a:gd name="connsiteY7" fmla="*/ 52593 h 3026726"/>
              <a:gd name="connsiteX8" fmla="*/ 1023599 w 2474526"/>
              <a:gd name="connsiteY8" fmla="*/ 81336 h 3026726"/>
              <a:gd name="connsiteX9" fmla="*/ 922184 w 2474526"/>
              <a:gd name="connsiteY9" fmla="*/ 909976 h 3026726"/>
              <a:gd name="connsiteX10" fmla="*/ 1024157 w 2474526"/>
              <a:gd name="connsiteY10" fmla="*/ 1356665 h 3026726"/>
              <a:gd name="connsiteX11" fmla="*/ 1971675 w 2474526"/>
              <a:gd name="connsiteY11" fmla="*/ 1252743 h 3026726"/>
              <a:gd name="connsiteX12" fmla="*/ 2000250 w 2474526"/>
              <a:gd name="connsiteY12" fmla="*/ 1167018 h 3026726"/>
              <a:gd name="connsiteX13" fmla="*/ 2085975 w 2474526"/>
              <a:gd name="connsiteY13" fmla="*/ 1109868 h 3026726"/>
              <a:gd name="connsiteX14" fmla="*/ 2257425 w 2474526"/>
              <a:gd name="connsiteY14" fmla="*/ 1167018 h 3026726"/>
              <a:gd name="connsiteX15" fmla="*/ 2286000 w 2474526"/>
              <a:gd name="connsiteY15" fmla="*/ 1538493 h 3026726"/>
              <a:gd name="connsiteX16" fmla="*/ 2314575 w 2474526"/>
              <a:gd name="connsiteY16" fmla="*/ 1624218 h 3026726"/>
              <a:gd name="connsiteX17" fmla="*/ 2343150 w 2474526"/>
              <a:gd name="connsiteY17" fmla="*/ 1795668 h 3026726"/>
              <a:gd name="connsiteX18" fmla="*/ 2400300 w 2474526"/>
              <a:gd name="connsiteY18" fmla="*/ 2310018 h 3026726"/>
              <a:gd name="connsiteX19" fmla="*/ 2143125 w 2474526"/>
              <a:gd name="connsiteY19" fmla="*/ 2367168 h 3026726"/>
              <a:gd name="connsiteX20" fmla="*/ 2114550 w 2474526"/>
              <a:gd name="connsiteY20" fmla="*/ 2252868 h 3026726"/>
              <a:gd name="connsiteX21" fmla="*/ 2028825 w 2474526"/>
              <a:gd name="connsiteY21" fmla="*/ 1624218 h 3026726"/>
              <a:gd name="connsiteX22" fmla="*/ 2474526 w 2474526"/>
              <a:gd name="connsiteY22" fmla="*/ 2985444 h 3026726"/>
              <a:gd name="connsiteX23" fmla="*/ 1517993 w 2474526"/>
              <a:gd name="connsiteY23" fmla="*/ 2717368 h 3026726"/>
              <a:gd name="connsiteX24" fmla="*/ 925969 w 2474526"/>
              <a:gd name="connsiteY24" fmla="*/ 1771924 h 3026726"/>
              <a:gd name="connsiteX25" fmla="*/ 805954 w 2474526"/>
              <a:gd name="connsiteY25" fmla="*/ 1445908 h 3026726"/>
              <a:gd name="connsiteX26" fmla="*/ 477823 w 2474526"/>
              <a:gd name="connsiteY26" fmla="*/ 1377984 h 3026726"/>
              <a:gd name="connsiteX27" fmla="*/ 128491 w 2474526"/>
              <a:gd name="connsiteY27" fmla="*/ 1355283 h 3026726"/>
              <a:gd name="connsiteX28" fmla="*/ 23951 w 2474526"/>
              <a:gd name="connsiteY28" fmla="*/ 1301588 h 3026726"/>
              <a:gd name="connsiteX29" fmla="*/ 0 w 2474526"/>
              <a:gd name="connsiteY29" fmla="*/ 1138443 h 3026726"/>
              <a:gd name="connsiteX0" fmla="*/ 0 w 2474526"/>
              <a:gd name="connsiteY0" fmla="*/ 1138443 h 3026726"/>
              <a:gd name="connsiteX1" fmla="*/ 0 w 2474526"/>
              <a:gd name="connsiteY1" fmla="*/ 1138443 h 3026726"/>
              <a:gd name="connsiteX2" fmla="*/ 337349 w 2474526"/>
              <a:gd name="connsiteY2" fmla="*/ 1207097 h 3026726"/>
              <a:gd name="connsiteX3" fmla="*/ 776560 w 2474526"/>
              <a:gd name="connsiteY3" fmla="*/ 1255384 h 3026726"/>
              <a:gd name="connsiteX4" fmla="*/ 771525 w 2474526"/>
              <a:gd name="connsiteY4" fmla="*/ 681243 h 3026726"/>
              <a:gd name="connsiteX5" fmla="*/ 800100 w 2474526"/>
              <a:gd name="connsiteY5" fmla="*/ 595518 h 3026726"/>
              <a:gd name="connsiteX6" fmla="*/ 828675 w 2474526"/>
              <a:gd name="connsiteY6" fmla="*/ 366918 h 3026726"/>
              <a:gd name="connsiteX7" fmla="*/ 857250 w 2474526"/>
              <a:gd name="connsiteY7" fmla="*/ 52593 h 3026726"/>
              <a:gd name="connsiteX8" fmla="*/ 1023599 w 2474526"/>
              <a:gd name="connsiteY8" fmla="*/ 81336 h 3026726"/>
              <a:gd name="connsiteX9" fmla="*/ 922184 w 2474526"/>
              <a:gd name="connsiteY9" fmla="*/ 909976 h 3026726"/>
              <a:gd name="connsiteX10" fmla="*/ 1024157 w 2474526"/>
              <a:gd name="connsiteY10" fmla="*/ 1356665 h 3026726"/>
              <a:gd name="connsiteX11" fmla="*/ 1971675 w 2474526"/>
              <a:gd name="connsiteY11" fmla="*/ 1252743 h 3026726"/>
              <a:gd name="connsiteX12" fmla="*/ 2000250 w 2474526"/>
              <a:gd name="connsiteY12" fmla="*/ 1167018 h 3026726"/>
              <a:gd name="connsiteX13" fmla="*/ 2085975 w 2474526"/>
              <a:gd name="connsiteY13" fmla="*/ 1109868 h 3026726"/>
              <a:gd name="connsiteX14" fmla="*/ 2257425 w 2474526"/>
              <a:gd name="connsiteY14" fmla="*/ 1167018 h 3026726"/>
              <a:gd name="connsiteX15" fmla="*/ 2286000 w 2474526"/>
              <a:gd name="connsiteY15" fmla="*/ 1538493 h 3026726"/>
              <a:gd name="connsiteX16" fmla="*/ 2314575 w 2474526"/>
              <a:gd name="connsiteY16" fmla="*/ 1624218 h 3026726"/>
              <a:gd name="connsiteX17" fmla="*/ 2343150 w 2474526"/>
              <a:gd name="connsiteY17" fmla="*/ 1795668 h 3026726"/>
              <a:gd name="connsiteX18" fmla="*/ 2400300 w 2474526"/>
              <a:gd name="connsiteY18" fmla="*/ 2310018 h 3026726"/>
              <a:gd name="connsiteX19" fmla="*/ 2143125 w 2474526"/>
              <a:gd name="connsiteY19" fmla="*/ 2367168 h 3026726"/>
              <a:gd name="connsiteX20" fmla="*/ 2114550 w 2474526"/>
              <a:gd name="connsiteY20" fmla="*/ 2252868 h 3026726"/>
              <a:gd name="connsiteX21" fmla="*/ 2028825 w 2474526"/>
              <a:gd name="connsiteY21" fmla="*/ 1624218 h 3026726"/>
              <a:gd name="connsiteX22" fmla="*/ 2474526 w 2474526"/>
              <a:gd name="connsiteY22" fmla="*/ 2985444 h 3026726"/>
              <a:gd name="connsiteX23" fmla="*/ 1517993 w 2474526"/>
              <a:gd name="connsiteY23" fmla="*/ 2717368 h 3026726"/>
              <a:gd name="connsiteX24" fmla="*/ 925969 w 2474526"/>
              <a:gd name="connsiteY24" fmla="*/ 1771924 h 3026726"/>
              <a:gd name="connsiteX25" fmla="*/ 805954 w 2474526"/>
              <a:gd name="connsiteY25" fmla="*/ 1445908 h 3026726"/>
              <a:gd name="connsiteX26" fmla="*/ 477823 w 2474526"/>
              <a:gd name="connsiteY26" fmla="*/ 1377984 h 3026726"/>
              <a:gd name="connsiteX27" fmla="*/ 128491 w 2474526"/>
              <a:gd name="connsiteY27" fmla="*/ 1355283 h 3026726"/>
              <a:gd name="connsiteX28" fmla="*/ 23951 w 2474526"/>
              <a:gd name="connsiteY28" fmla="*/ 1301588 h 3026726"/>
              <a:gd name="connsiteX29" fmla="*/ 0 w 2474526"/>
              <a:gd name="connsiteY29" fmla="*/ 1138443 h 3026726"/>
              <a:gd name="connsiteX0" fmla="*/ 0 w 2935290"/>
              <a:gd name="connsiteY0" fmla="*/ 1138443 h 3026726"/>
              <a:gd name="connsiteX1" fmla="*/ 0 w 2935290"/>
              <a:gd name="connsiteY1" fmla="*/ 1138443 h 3026726"/>
              <a:gd name="connsiteX2" fmla="*/ 337349 w 2935290"/>
              <a:gd name="connsiteY2" fmla="*/ 1207097 h 3026726"/>
              <a:gd name="connsiteX3" fmla="*/ 776560 w 2935290"/>
              <a:gd name="connsiteY3" fmla="*/ 1255384 h 3026726"/>
              <a:gd name="connsiteX4" fmla="*/ 771525 w 2935290"/>
              <a:gd name="connsiteY4" fmla="*/ 681243 h 3026726"/>
              <a:gd name="connsiteX5" fmla="*/ 800100 w 2935290"/>
              <a:gd name="connsiteY5" fmla="*/ 595518 h 3026726"/>
              <a:gd name="connsiteX6" fmla="*/ 828675 w 2935290"/>
              <a:gd name="connsiteY6" fmla="*/ 366918 h 3026726"/>
              <a:gd name="connsiteX7" fmla="*/ 857250 w 2935290"/>
              <a:gd name="connsiteY7" fmla="*/ 52593 h 3026726"/>
              <a:gd name="connsiteX8" fmla="*/ 1023599 w 2935290"/>
              <a:gd name="connsiteY8" fmla="*/ 81336 h 3026726"/>
              <a:gd name="connsiteX9" fmla="*/ 922184 w 2935290"/>
              <a:gd name="connsiteY9" fmla="*/ 909976 h 3026726"/>
              <a:gd name="connsiteX10" fmla="*/ 1024157 w 2935290"/>
              <a:gd name="connsiteY10" fmla="*/ 1356665 h 3026726"/>
              <a:gd name="connsiteX11" fmla="*/ 1971675 w 2935290"/>
              <a:gd name="connsiteY11" fmla="*/ 1252743 h 3026726"/>
              <a:gd name="connsiteX12" fmla="*/ 2000250 w 2935290"/>
              <a:gd name="connsiteY12" fmla="*/ 1167018 h 3026726"/>
              <a:gd name="connsiteX13" fmla="*/ 2085975 w 2935290"/>
              <a:gd name="connsiteY13" fmla="*/ 1109868 h 3026726"/>
              <a:gd name="connsiteX14" fmla="*/ 2257425 w 2935290"/>
              <a:gd name="connsiteY14" fmla="*/ 1167018 h 3026726"/>
              <a:gd name="connsiteX15" fmla="*/ 2286000 w 2935290"/>
              <a:gd name="connsiteY15" fmla="*/ 1538493 h 3026726"/>
              <a:gd name="connsiteX16" fmla="*/ 2314575 w 2935290"/>
              <a:gd name="connsiteY16" fmla="*/ 1624218 h 3026726"/>
              <a:gd name="connsiteX17" fmla="*/ 2343150 w 2935290"/>
              <a:gd name="connsiteY17" fmla="*/ 1795668 h 3026726"/>
              <a:gd name="connsiteX18" fmla="*/ 2400300 w 2935290"/>
              <a:gd name="connsiteY18" fmla="*/ 2310018 h 3026726"/>
              <a:gd name="connsiteX19" fmla="*/ 2143125 w 2935290"/>
              <a:gd name="connsiteY19" fmla="*/ 2367168 h 3026726"/>
              <a:gd name="connsiteX20" fmla="*/ 2114550 w 2935290"/>
              <a:gd name="connsiteY20" fmla="*/ 2252868 h 3026726"/>
              <a:gd name="connsiteX21" fmla="*/ 2840760 w 2935290"/>
              <a:gd name="connsiteY21" fmla="*/ 2784745 h 3026726"/>
              <a:gd name="connsiteX22" fmla="*/ 2474526 w 2935290"/>
              <a:gd name="connsiteY22" fmla="*/ 2985444 h 3026726"/>
              <a:gd name="connsiteX23" fmla="*/ 1517993 w 2935290"/>
              <a:gd name="connsiteY23" fmla="*/ 2717368 h 3026726"/>
              <a:gd name="connsiteX24" fmla="*/ 925969 w 2935290"/>
              <a:gd name="connsiteY24" fmla="*/ 1771924 h 3026726"/>
              <a:gd name="connsiteX25" fmla="*/ 805954 w 2935290"/>
              <a:gd name="connsiteY25" fmla="*/ 1445908 h 3026726"/>
              <a:gd name="connsiteX26" fmla="*/ 477823 w 2935290"/>
              <a:gd name="connsiteY26" fmla="*/ 1377984 h 3026726"/>
              <a:gd name="connsiteX27" fmla="*/ 128491 w 2935290"/>
              <a:gd name="connsiteY27" fmla="*/ 1355283 h 3026726"/>
              <a:gd name="connsiteX28" fmla="*/ 23951 w 2935290"/>
              <a:gd name="connsiteY28" fmla="*/ 1301588 h 3026726"/>
              <a:gd name="connsiteX29" fmla="*/ 0 w 2935290"/>
              <a:gd name="connsiteY29" fmla="*/ 1138443 h 3026726"/>
              <a:gd name="connsiteX0" fmla="*/ 0 w 3095993"/>
              <a:gd name="connsiteY0" fmla="*/ 1138443 h 3524119"/>
              <a:gd name="connsiteX1" fmla="*/ 0 w 3095993"/>
              <a:gd name="connsiteY1" fmla="*/ 1138443 h 3524119"/>
              <a:gd name="connsiteX2" fmla="*/ 337349 w 3095993"/>
              <a:gd name="connsiteY2" fmla="*/ 1207097 h 3524119"/>
              <a:gd name="connsiteX3" fmla="*/ 776560 w 3095993"/>
              <a:gd name="connsiteY3" fmla="*/ 1255384 h 3524119"/>
              <a:gd name="connsiteX4" fmla="*/ 771525 w 3095993"/>
              <a:gd name="connsiteY4" fmla="*/ 681243 h 3524119"/>
              <a:gd name="connsiteX5" fmla="*/ 800100 w 3095993"/>
              <a:gd name="connsiteY5" fmla="*/ 595518 h 3524119"/>
              <a:gd name="connsiteX6" fmla="*/ 828675 w 3095993"/>
              <a:gd name="connsiteY6" fmla="*/ 366918 h 3524119"/>
              <a:gd name="connsiteX7" fmla="*/ 857250 w 3095993"/>
              <a:gd name="connsiteY7" fmla="*/ 52593 h 3524119"/>
              <a:gd name="connsiteX8" fmla="*/ 1023599 w 3095993"/>
              <a:gd name="connsiteY8" fmla="*/ 81336 h 3524119"/>
              <a:gd name="connsiteX9" fmla="*/ 922184 w 3095993"/>
              <a:gd name="connsiteY9" fmla="*/ 909976 h 3524119"/>
              <a:gd name="connsiteX10" fmla="*/ 1024157 w 3095993"/>
              <a:gd name="connsiteY10" fmla="*/ 1356665 h 3524119"/>
              <a:gd name="connsiteX11" fmla="*/ 1971675 w 3095993"/>
              <a:gd name="connsiteY11" fmla="*/ 1252743 h 3524119"/>
              <a:gd name="connsiteX12" fmla="*/ 2000250 w 3095993"/>
              <a:gd name="connsiteY12" fmla="*/ 1167018 h 3524119"/>
              <a:gd name="connsiteX13" fmla="*/ 2085975 w 3095993"/>
              <a:gd name="connsiteY13" fmla="*/ 1109868 h 3524119"/>
              <a:gd name="connsiteX14" fmla="*/ 2257425 w 3095993"/>
              <a:gd name="connsiteY14" fmla="*/ 1167018 h 3524119"/>
              <a:gd name="connsiteX15" fmla="*/ 2286000 w 3095993"/>
              <a:gd name="connsiteY15" fmla="*/ 1538493 h 3524119"/>
              <a:gd name="connsiteX16" fmla="*/ 2314575 w 3095993"/>
              <a:gd name="connsiteY16" fmla="*/ 1624218 h 3524119"/>
              <a:gd name="connsiteX17" fmla="*/ 2343150 w 3095993"/>
              <a:gd name="connsiteY17" fmla="*/ 1795668 h 3524119"/>
              <a:gd name="connsiteX18" fmla="*/ 2400300 w 3095993"/>
              <a:gd name="connsiteY18" fmla="*/ 2310018 h 3524119"/>
              <a:gd name="connsiteX19" fmla="*/ 2143125 w 3095993"/>
              <a:gd name="connsiteY19" fmla="*/ 2367168 h 3524119"/>
              <a:gd name="connsiteX20" fmla="*/ 3086468 w 3095993"/>
              <a:gd name="connsiteY20" fmla="*/ 3486019 h 3524119"/>
              <a:gd name="connsiteX21" fmla="*/ 2840760 w 3095993"/>
              <a:gd name="connsiteY21" fmla="*/ 2784745 h 3524119"/>
              <a:gd name="connsiteX22" fmla="*/ 2474526 w 3095993"/>
              <a:gd name="connsiteY22" fmla="*/ 2985444 h 3524119"/>
              <a:gd name="connsiteX23" fmla="*/ 1517993 w 3095993"/>
              <a:gd name="connsiteY23" fmla="*/ 2717368 h 3524119"/>
              <a:gd name="connsiteX24" fmla="*/ 925969 w 3095993"/>
              <a:gd name="connsiteY24" fmla="*/ 1771924 h 3524119"/>
              <a:gd name="connsiteX25" fmla="*/ 805954 w 3095993"/>
              <a:gd name="connsiteY25" fmla="*/ 1445908 h 3524119"/>
              <a:gd name="connsiteX26" fmla="*/ 477823 w 3095993"/>
              <a:gd name="connsiteY26" fmla="*/ 1377984 h 3524119"/>
              <a:gd name="connsiteX27" fmla="*/ 128491 w 3095993"/>
              <a:gd name="connsiteY27" fmla="*/ 1355283 h 3524119"/>
              <a:gd name="connsiteX28" fmla="*/ 23951 w 3095993"/>
              <a:gd name="connsiteY28" fmla="*/ 1301588 h 3524119"/>
              <a:gd name="connsiteX29" fmla="*/ 0 w 3095993"/>
              <a:gd name="connsiteY29" fmla="*/ 1138443 h 3524119"/>
              <a:gd name="connsiteX0" fmla="*/ 0 w 3689174"/>
              <a:gd name="connsiteY0" fmla="*/ 1138443 h 4151839"/>
              <a:gd name="connsiteX1" fmla="*/ 0 w 3689174"/>
              <a:gd name="connsiteY1" fmla="*/ 1138443 h 4151839"/>
              <a:gd name="connsiteX2" fmla="*/ 337349 w 3689174"/>
              <a:gd name="connsiteY2" fmla="*/ 1207097 h 4151839"/>
              <a:gd name="connsiteX3" fmla="*/ 776560 w 3689174"/>
              <a:gd name="connsiteY3" fmla="*/ 1255384 h 4151839"/>
              <a:gd name="connsiteX4" fmla="*/ 771525 w 3689174"/>
              <a:gd name="connsiteY4" fmla="*/ 681243 h 4151839"/>
              <a:gd name="connsiteX5" fmla="*/ 800100 w 3689174"/>
              <a:gd name="connsiteY5" fmla="*/ 595518 h 4151839"/>
              <a:gd name="connsiteX6" fmla="*/ 828675 w 3689174"/>
              <a:gd name="connsiteY6" fmla="*/ 366918 h 4151839"/>
              <a:gd name="connsiteX7" fmla="*/ 857250 w 3689174"/>
              <a:gd name="connsiteY7" fmla="*/ 52593 h 4151839"/>
              <a:gd name="connsiteX8" fmla="*/ 1023599 w 3689174"/>
              <a:gd name="connsiteY8" fmla="*/ 81336 h 4151839"/>
              <a:gd name="connsiteX9" fmla="*/ 922184 w 3689174"/>
              <a:gd name="connsiteY9" fmla="*/ 909976 h 4151839"/>
              <a:gd name="connsiteX10" fmla="*/ 1024157 w 3689174"/>
              <a:gd name="connsiteY10" fmla="*/ 1356665 h 4151839"/>
              <a:gd name="connsiteX11" fmla="*/ 1971675 w 3689174"/>
              <a:gd name="connsiteY11" fmla="*/ 1252743 h 4151839"/>
              <a:gd name="connsiteX12" fmla="*/ 2000250 w 3689174"/>
              <a:gd name="connsiteY12" fmla="*/ 1167018 h 4151839"/>
              <a:gd name="connsiteX13" fmla="*/ 2085975 w 3689174"/>
              <a:gd name="connsiteY13" fmla="*/ 1109868 h 4151839"/>
              <a:gd name="connsiteX14" fmla="*/ 2257425 w 3689174"/>
              <a:gd name="connsiteY14" fmla="*/ 1167018 h 4151839"/>
              <a:gd name="connsiteX15" fmla="*/ 2286000 w 3689174"/>
              <a:gd name="connsiteY15" fmla="*/ 1538493 h 4151839"/>
              <a:gd name="connsiteX16" fmla="*/ 2314575 w 3689174"/>
              <a:gd name="connsiteY16" fmla="*/ 1624218 h 4151839"/>
              <a:gd name="connsiteX17" fmla="*/ 2343150 w 3689174"/>
              <a:gd name="connsiteY17" fmla="*/ 1795668 h 4151839"/>
              <a:gd name="connsiteX18" fmla="*/ 2400300 w 3689174"/>
              <a:gd name="connsiteY18" fmla="*/ 2310018 h 4151839"/>
              <a:gd name="connsiteX19" fmla="*/ 3461987 w 3689174"/>
              <a:gd name="connsiteY19" fmla="*/ 4025624 h 4151839"/>
              <a:gd name="connsiteX20" fmla="*/ 3086468 w 3689174"/>
              <a:gd name="connsiteY20" fmla="*/ 3486019 h 4151839"/>
              <a:gd name="connsiteX21" fmla="*/ 2840760 w 3689174"/>
              <a:gd name="connsiteY21" fmla="*/ 2784745 h 4151839"/>
              <a:gd name="connsiteX22" fmla="*/ 2474526 w 3689174"/>
              <a:gd name="connsiteY22" fmla="*/ 2985444 h 4151839"/>
              <a:gd name="connsiteX23" fmla="*/ 1517993 w 3689174"/>
              <a:gd name="connsiteY23" fmla="*/ 2717368 h 4151839"/>
              <a:gd name="connsiteX24" fmla="*/ 925969 w 3689174"/>
              <a:gd name="connsiteY24" fmla="*/ 1771924 h 4151839"/>
              <a:gd name="connsiteX25" fmla="*/ 805954 w 3689174"/>
              <a:gd name="connsiteY25" fmla="*/ 1445908 h 4151839"/>
              <a:gd name="connsiteX26" fmla="*/ 477823 w 3689174"/>
              <a:gd name="connsiteY26" fmla="*/ 1377984 h 4151839"/>
              <a:gd name="connsiteX27" fmla="*/ 128491 w 3689174"/>
              <a:gd name="connsiteY27" fmla="*/ 1355283 h 4151839"/>
              <a:gd name="connsiteX28" fmla="*/ 23951 w 3689174"/>
              <a:gd name="connsiteY28" fmla="*/ 1301588 h 4151839"/>
              <a:gd name="connsiteX29" fmla="*/ 0 w 3689174"/>
              <a:gd name="connsiteY29" fmla="*/ 1138443 h 4151839"/>
              <a:gd name="connsiteX0" fmla="*/ 0 w 3736951"/>
              <a:gd name="connsiteY0" fmla="*/ 1138443 h 4279575"/>
              <a:gd name="connsiteX1" fmla="*/ 0 w 3736951"/>
              <a:gd name="connsiteY1" fmla="*/ 1138443 h 4279575"/>
              <a:gd name="connsiteX2" fmla="*/ 337349 w 3736951"/>
              <a:gd name="connsiteY2" fmla="*/ 1207097 h 4279575"/>
              <a:gd name="connsiteX3" fmla="*/ 776560 w 3736951"/>
              <a:gd name="connsiteY3" fmla="*/ 1255384 h 4279575"/>
              <a:gd name="connsiteX4" fmla="*/ 771525 w 3736951"/>
              <a:gd name="connsiteY4" fmla="*/ 681243 h 4279575"/>
              <a:gd name="connsiteX5" fmla="*/ 800100 w 3736951"/>
              <a:gd name="connsiteY5" fmla="*/ 595518 h 4279575"/>
              <a:gd name="connsiteX6" fmla="*/ 828675 w 3736951"/>
              <a:gd name="connsiteY6" fmla="*/ 366918 h 4279575"/>
              <a:gd name="connsiteX7" fmla="*/ 857250 w 3736951"/>
              <a:gd name="connsiteY7" fmla="*/ 52593 h 4279575"/>
              <a:gd name="connsiteX8" fmla="*/ 1023599 w 3736951"/>
              <a:gd name="connsiteY8" fmla="*/ 81336 h 4279575"/>
              <a:gd name="connsiteX9" fmla="*/ 922184 w 3736951"/>
              <a:gd name="connsiteY9" fmla="*/ 909976 h 4279575"/>
              <a:gd name="connsiteX10" fmla="*/ 1024157 w 3736951"/>
              <a:gd name="connsiteY10" fmla="*/ 1356665 h 4279575"/>
              <a:gd name="connsiteX11" fmla="*/ 1971675 w 3736951"/>
              <a:gd name="connsiteY11" fmla="*/ 1252743 h 4279575"/>
              <a:gd name="connsiteX12" fmla="*/ 2000250 w 3736951"/>
              <a:gd name="connsiteY12" fmla="*/ 1167018 h 4279575"/>
              <a:gd name="connsiteX13" fmla="*/ 2085975 w 3736951"/>
              <a:gd name="connsiteY13" fmla="*/ 1109868 h 4279575"/>
              <a:gd name="connsiteX14" fmla="*/ 2257425 w 3736951"/>
              <a:gd name="connsiteY14" fmla="*/ 1167018 h 4279575"/>
              <a:gd name="connsiteX15" fmla="*/ 2286000 w 3736951"/>
              <a:gd name="connsiteY15" fmla="*/ 1538493 h 4279575"/>
              <a:gd name="connsiteX16" fmla="*/ 2314575 w 3736951"/>
              <a:gd name="connsiteY16" fmla="*/ 1624218 h 4279575"/>
              <a:gd name="connsiteX17" fmla="*/ 2343150 w 3736951"/>
              <a:gd name="connsiteY17" fmla="*/ 1795668 h 4279575"/>
              <a:gd name="connsiteX18" fmla="*/ 2400300 w 3736951"/>
              <a:gd name="connsiteY18" fmla="*/ 2310018 h 4279575"/>
              <a:gd name="connsiteX19" fmla="*/ 3509764 w 3736951"/>
              <a:gd name="connsiteY19" fmla="*/ 4153360 h 4279575"/>
              <a:gd name="connsiteX20" fmla="*/ 3086468 w 3736951"/>
              <a:gd name="connsiteY20" fmla="*/ 3486019 h 4279575"/>
              <a:gd name="connsiteX21" fmla="*/ 2840760 w 3736951"/>
              <a:gd name="connsiteY21" fmla="*/ 2784745 h 4279575"/>
              <a:gd name="connsiteX22" fmla="*/ 2474526 w 3736951"/>
              <a:gd name="connsiteY22" fmla="*/ 2985444 h 4279575"/>
              <a:gd name="connsiteX23" fmla="*/ 1517993 w 3736951"/>
              <a:gd name="connsiteY23" fmla="*/ 2717368 h 4279575"/>
              <a:gd name="connsiteX24" fmla="*/ 925969 w 3736951"/>
              <a:gd name="connsiteY24" fmla="*/ 1771924 h 4279575"/>
              <a:gd name="connsiteX25" fmla="*/ 805954 w 3736951"/>
              <a:gd name="connsiteY25" fmla="*/ 1445908 h 4279575"/>
              <a:gd name="connsiteX26" fmla="*/ 477823 w 3736951"/>
              <a:gd name="connsiteY26" fmla="*/ 1377984 h 4279575"/>
              <a:gd name="connsiteX27" fmla="*/ 128491 w 3736951"/>
              <a:gd name="connsiteY27" fmla="*/ 1355283 h 4279575"/>
              <a:gd name="connsiteX28" fmla="*/ 23951 w 3736951"/>
              <a:gd name="connsiteY28" fmla="*/ 1301588 h 4279575"/>
              <a:gd name="connsiteX29" fmla="*/ 0 w 3736951"/>
              <a:gd name="connsiteY29" fmla="*/ 1138443 h 4279575"/>
              <a:gd name="connsiteX0" fmla="*/ 0 w 3736951"/>
              <a:gd name="connsiteY0" fmla="*/ 1138443 h 4565129"/>
              <a:gd name="connsiteX1" fmla="*/ 0 w 3736951"/>
              <a:gd name="connsiteY1" fmla="*/ 1138443 h 4565129"/>
              <a:gd name="connsiteX2" fmla="*/ 337349 w 3736951"/>
              <a:gd name="connsiteY2" fmla="*/ 1207097 h 4565129"/>
              <a:gd name="connsiteX3" fmla="*/ 776560 w 3736951"/>
              <a:gd name="connsiteY3" fmla="*/ 1255384 h 4565129"/>
              <a:gd name="connsiteX4" fmla="*/ 771525 w 3736951"/>
              <a:gd name="connsiteY4" fmla="*/ 681243 h 4565129"/>
              <a:gd name="connsiteX5" fmla="*/ 800100 w 3736951"/>
              <a:gd name="connsiteY5" fmla="*/ 595518 h 4565129"/>
              <a:gd name="connsiteX6" fmla="*/ 828675 w 3736951"/>
              <a:gd name="connsiteY6" fmla="*/ 366918 h 4565129"/>
              <a:gd name="connsiteX7" fmla="*/ 857250 w 3736951"/>
              <a:gd name="connsiteY7" fmla="*/ 52593 h 4565129"/>
              <a:gd name="connsiteX8" fmla="*/ 1023599 w 3736951"/>
              <a:gd name="connsiteY8" fmla="*/ 81336 h 4565129"/>
              <a:gd name="connsiteX9" fmla="*/ 922184 w 3736951"/>
              <a:gd name="connsiteY9" fmla="*/ 909976 h 4565129"/>
              <a:gd name="connsiteX10" fmla="*/ 1024157 w 3736951"/>
              <a:gd name="connsiteY10" fmla="*/ 1356665 h 4565129"/>
              <a:gd name="connsiteX11" fmla="*/ 1971675 w 3736951"/>
              <a:gd name="connsiteY11" fmla="*/ 1252743 h 4565129"/>
              <a:gd name="connsiteX12" fmla="*/ 2000250 w 3736951"/>
              <a:gd name="connsiteY12" fmla="*/ 1167018 h 4565129"/>
              <a:gd name="connsiteX13" fmla="*/ 2085975 w 3736951"/>
              <a:gd name="connsiteY13" fmla="*/ 1109868 h 4565129"/>
              <a:gd name="connsiteX14" fmla="*/ 2257425 w 3736951"/>
              <a:gd name="connsiteY14" fmla="*/ 1167018 h 4565129"/>
              <a:gd name="connsiteX15" fmla="*/ 2286000 w 3736951"/>
              <a:gd name="connsiteY15" fmla="*/ 1538493 h 4565129"/>
              <a:gd name="connsiteX16" fmla="*/ 2314575 w 3736951"/>
              <a:gd name="connsiteY16" fmla="*/ 1624218 h 4565129"/>
              <a:gd name="connsiteX17" fmla="*/ 2343150 w 3736951"/>
              <a:gd name="connsiteY17" fmla="*/ 1795668 h 4565129"/>
              <a:gd name="connsiteX18" fmla="*/ 3567939 w 3736951"/>
              <a:gd name="connsiteY18" fmla="*/ 4443384 h 4565129"/>
              <a:gd name="connsiteX19" fmla="*/ 3509764 w 3736951"/>
              <a:gd name="connsiteY19" fmla="*/ 4153360 h 4565129"/>
              <a:gd name="connsiteX20" fmla="*/ 3086468 w 3736951"/>
              <a:gd name="connsiteY20" fmla="*/ 3486019 h 4565129"/>
              <a:gd name="connsiteX21" fmla="*/ 2840760 w 3736951"/>
              <a:gd name="connsiteY21" fmla="*/ 2784745 h 4565129"/>
              <a:gd name="connsiteX22" fmla="*/ 2474526 w 3736951"/>
              <a:gd name="connsiteY22" fmla="*/ 2985444 h 4565129"/>
              <a:gd name="connsiteX23" fmla="*/ 1517993 w 3736951"/>
              <a:gd name="connsiteY23" fmla="*/ 2717368 h 4565129"/>
              <a:gd name="connsiteX24" fmla="*/ 925969 w 3736951"/>
              <a:gd name="connsiteY24" fmla="*/ 1771924 h 4565129"/>
              <a:gd name="connsiteX25" fmla="*/ 805954 w 3736951"/>
              <a:gd name="connsiteY25" fmla="*/ 1445908 h 4565129"/>
              <a:gd name="connsiteX26" fmla="*/ 477823 w 3736951"/>
              <a:gd name="connsiteY26" fmla="*/ 1377984 h 4565129"/>
              <a:gd name="connsiteX27" fmla="*/ 128491 w 3736951"/>
              <a:gd name="connsiteY27" fmla="*/ 1355283 h 4565129"/>
              <a:gd name="connsiteX28" fmla="*/ 23951 w 3736951"/>
              <a:gd name="connsiteY28" fmla="*/ 1301588 h 4565129"/>
              <a:gd name="connsiteX29" fmla="*/ 0 w 3736951"/>
              <a:gd name="connsiteY29" fmla="*/ 1138443 h 4565129"/>
              <a:gd name="connsiteX0" fmla="*/ 0 w 3822063"/>
              <a:gd name="connsiteY0" fmla="*/ 1138443 h 4565129"/>
              <a:gd name="connsiteX1" fmla="*/ 0 w 3822063"/>
              <a:gd name="connsiteY1" fmla="*/ 1138443 h 4565129"/>
              <a:gd name="connsiteX2" fmla="*/ 337349 w 3822063"/>
              <a:gd name="connsiteY2" fmla="*/ 1207097 h 4565129"/>
              <a:gd name="connsiteX3" fmla="*/ 776560 w 3822063"/>
              <a:gd name="connsiteY3" fmla="*/ 1255384 h 4565129"/>
              <a:gd name="connsiteX4" fmla="*/ 771525 w 3822063"/>
              <a:gd name="connsiteY4" fmla="*/ 681243 h 4565129"/>
              <a:gd name="connsiteX5" fmla="*/ 800100 w 3822063"/>
              <a:gd name="connsiteY5" fmla="*/ 595518 h 4565129"/>
              <a:gd name="connsiteX6" fmla="*/ 828675 w 3822063"/>
              <a:gd name="connsiteY6" fmla="*/ 366918 h 4565129"/>
              <a:gd name="connsiteX7" fmla="*/ 857250 w 3822063"/>
              <a:gd name="connsiteY7" fmla="*/ 52593 h 4565129"/>
              <a:gd name="connsiteX8" fmla="*/ 1023599 w 3822063"/>
              <a:gd name="connsiteY8" fmla="*/ 81336 h 4565129"/>
              <a:gd name="connsiteX9" fmla="*/ 922184 w 3822063"/>
              <a:gd name="connsiteY9" fmla="*/ 909976 h 4565129"/>
              <a:gd name="connsiteX10" fmla="*/ 1024157 w 3822063"/>
              <a:gd name="connsiteY10" fmla="*/ 1356665 h 4565129"/>
              <a:gd name="connsiteX11" fmla="*/ 1971675 w 3822063"/>
              <a:gd name="connsiteY11" fmla="*/ 1252743 h 4565129"/>
              <a:gd name="connsiteX12" fmla="*/ 2000250 w 3822063"/>
              <a:gd name="connsiteY12" fmla="*/ 1167018 h 4565129"/>
              <a:gd name="connsiteX13" fmla="*/ 2085975 w 3822063"/>
              <a:gd name="connsiteY13" fmla="*/ 1109868 h 4565129"/>
              <a:gd name="connsiteX14" fmla="*/ 2257425 w 3822063"/>
              <a:gd name="connsiteY14" fmla="*/ 1167018 h 4565129"/>
              <a:gd name="connsiteX15" fmla="*/ 2286000 w 3822063"/>
              <a:gd name="connsiteY15" fmla="*/ 1538493 h 4565129"/>
              <a:gd name="connsiteX16" fmla="*/ 2314575 w 3822063"/>
              <a:gd name="connsiteY16" fmla="*/ 1624218 h 4565129"/>
              <a:gd name="connsiteX17" fmla="*/ 3800666 w 3822063"/>
              <a:gd name="connsiteY17" fmla="*/ 4391664 h 4565129"/>
              <a:gd name="connsiteX18" fmla="*/ 3567939 w 3822063"/>
              <a:gd name="connsiteY18" fmla="*/ 4443384 h 4565129"/>
              <a:gd name="connsiteX19" fmla="*/ 3509764 w 3822063"/>
              <a:gd name="connsiteY19" fmla="*/ 4153360 h 4565129"/>
              <a:gd name="connsiteX20" fmla="*/ 3086468 w 3822063"/>
              <a:gd name="connsiteY20" fmla="*/ 3486019 h 4565129"/>
              <a:gd name="connsiteX21" fmla="*/ 2840760 w 3822063"/>
              <a:gd name="connsiteY21" fmla="*/ 2784745 h 4565129"/>
              <a:gd name="connsiteX22" fmla="*/ 2474526 w 3822063"/>
              <a:gd name="connsiteY22" fmla="*/ 2985444 h 4565129"/>
              <a:gd name="connsiteX23" fmla="*/ 1517993 w 3822063"/>
              <a:gd name="connsiteY23" fmla="*/ 2717368 h 4565129"/>
              <a:gd name="connsiteX24" fmla="*/ 925969 w 3822063"/>
              <a:gd name="connsiteY24" fmla="*/ 1771924 h 4565129"/>
              <a:gd name="connsiteX25" fmla="*/ 805954 w 3822063"/>
              <a:gd name="connsiteY25" fmla="*/ 1445908 h 4565129"/>
              <a:gd name="connsiteX26" fmla="*/ 477823 w 3822063"/>
              <a:gd name="connsiteY26" fmla="*/ 1377984 h 4565129"/>
              <a:gd name="connsiteX27" fmla="*/ 128491 w 3822063"/>
              <a:gd name="connsiteY27" fmla="*/ 1355283 h 4565129"/>
              <a:gd name="connsiteX28" fmla="*/ 23951 w 3822063"/>
              <a:gd name="connsiteY28" fmla="*/ 1301588 h 4565129"/>
              <a:gd name="connsiteX29" fmla="*/ 0 w 3822063"/>
              <a:gd name="connsiteY29" fmla="*/ 1138443 h 4565129"/>
              <a:gd name="connsiteX0" fmla="*/ 0 w 3822063"/>
              <a:gd name="connsiteY0" fmla="*/ 1138443 h 4565129"/>
              <a:gd name="connsiteX1" fmla="*/ 0 w 3822063"/>
              <a:gd name="connsiteY1" fmla="*/ 1138443 h 4565129"/>
              <a:gd name="connsiteX2" fmla="*/ 337349 w 3822063"/>
              <a:gd name="connsiteY2" fmla="*/ 1207097 h 4565129"/>
              <a:gd name="connsiteX3" fmla="*/ 776560 w 3822063"/>
              <a:gd name="connsiteY3" fmla="*/ 1255384 h 4565129"/>
              <a:gd name="connsiteX4" fmla="*/ 771525 w 3822063"/>
              <a:gd name="connsiteY4" fmla="*/ 681243 h 4565129"/>
              <a:gd name="connsiteX5" fmla="*/ 800100 w 3822063"/>
              <a:gd name="connsiteY5" fmla="*/ 595518 h 4565129"/>
              <a:gd name="connsiteX6" fmla="*/ 828675 w 3822063"/>
              <a:gd name="connsiteY6" fmla="*/ 366918 h 4565129"/>
              <a:gd name="connsiteX7" fmla="*/ 857250 w 3822063"/>
              <a:gd name="connsiteY7" fmla="*/ 52593 h 4565129"/>
              <a:gd name="connsiteX8" fmla="*/ 1023599 w 3822063"/>
              <a:gd name="connsiteY8" fmla="*/ 81336 h 4565129"/>
              <a:gd name="connsiteX9" fmla="*/ 922184 w 3822063"/>
              <a:gd name="connsiteY9" fmla="*/ 909976 h 4565129"/>
              <a:gd name="connsiteX10" fmla="*/ 1024157 w 3822063"/>
              <a:gd name="connsiteY10" fmla="*/ 1356665 h 4565129"/>
              <a:gd name="connsiteX11" fmla="*/ 1971675 w 3822063"/>
              <a:gd name="connsiteY11" fmla="*/ 1252743 h 4565129"/>
              <a:gd name="connsiteX12" fmla="*/ 2000250 w 3822063"/>
              <a:gd name="connsiteY12" fmla="*/ 1167018 h 4565129"/>
              <a:gd name="connsiteX13" fmla="*/ 2085975 w 3822063"/>
              <a:gd name="connsiteY13" fmla="*/ 1109868 h 4565129"/>
              <a:gd name="connsiteX14" fmla="*/ 2257425 w 3822063"/>
              <a:gd name="connsiteY14" fmla="*/ 1167018 h 4565129"/>
              <a:gd name="connsiteX15" fmla="*/ 2286000 w 3822063"/>
              <a:gd name="connsiteY15" fmla="*/ 1538493 h 4565129"/>
              <a:gd name="connsiteX16" fmla="*/ 2314575 w 3822063"/>
              <a:gd name="connsiteY16" fmla="*/ 1624218 h 4565129"/>
              <a:gd name="connsiteX17" fmla="*/ 3124433 w 3822063"/>
              <a:gd name="connsiteY17" fmla="*/ 3125029 h 4565129"/>
              <a:gd name="connsiteX18" fmla="*/ 3800666 w 3822063"/>
              <a:gd name="connsiteY18" fmla="*/ 4391664 h 4565129"/>
              <a:gd name="connsiteX19" fmla="*/ 3567939 w 3822063"/>
              <a:gd name="connsiteY19" fmla="*/ 4443384 h 4565129"/>
              <a:gd name="connsiteX20" fmla="*/ 3509764 w 3822063"/>
              <a:gd name="connsiteY20" fmla="*/ 4153360 h 4565129"/>
              <a:gd name="connsiteX21" fmla="*/ 3086468 w 3822063"/>
              <a:gd name="connsiteY21" fmla="*/ 3486019 h 4565129"/>
              <a:gd name="connsiteX22" fmla="*/ 2840760 w 3822063"/>
              <a:gd name="connsiteY22" fmla="*/ 2784745 h 4565129"/>
              <a:gd name="connsiteX23" fmla="*/ 2474526 w 3822063"/>
              <a:gd name="connsiteY23" fmla="*/ 2985444 h 4565129"/>
              <a:gd name="connsiteX24" fmla="*/ 1517993 w 3822063"/>
              <a:gd name="connsiteY24" fmla="*/ 2717368 h 4565129"/>
              <a:gd name="connsiteX25" fmla="*/ 925969 w 3822063"/>
              <a:gd name="connsiteY25" fmla="*/ 1771924 h 4565129"/>
              <a:gd name="connsiteX26" fmla="*/ 805954 w 3822063"/>
              <a:gd name="connsiteY26" fmla="*/ 1445908 h 4565129"/>
              <a:gd name="connsiteX27" fmla="*/ 477823 w 3822063"/>
              <a:gd name="connsiteY27" fmla="*/ 1377984 h 4565129"/>
              <a:gd name="connsiteX28" fmla="*/ 128491 w 3822063"/>
              <a:gd name="connsiteY28" fmla="*/ 1355283 h 4565129"/>
              <a:gd name="connsiteX29" fmla="*/ 23951 w 3822063"/>
              <a:gd name="connsiteY29" fmla="*/ 1301588 h 4565129"/>
              <a:gd name="connsiteX30" fmla="*/ 0 w 3822063"/>
              <a:gd name="connsiteY30" fmla="*/ 1138443 h 4565129"/>
              <a:gd name="connsiteX0" fmla="*/ 0 w 3822063"/>
              <a:gd name="connsiteY0" fmla="*/ 1138443 h 4565129"/>
              <a:gd name="connsiteX1" fmla="*/ 0 w 3822063"/>
              <a:gd name="connsiteY1" fmla="*/ 1138443 h 4565129"/>
              <a:gd name="connsiteX2" fmla="*/ 337349 w 3822063"/>
              <a:gd name="connsiteY2" fmla="*/ 1207097 h 4565129"/>
              <a:gd name="connsiteX3" fmla="*/ 776560 w 3822063"/>
              <a:gd name="connsiteY3" fmla="*/ 1255384 h 4565129"/>
              <a:gd name="connsiteX4" fmla="*/ 771525 w 3822063"/>
              <a:gd name="connsiteY4" fmla="*/ 681243 h 4565129"/>
              <a:gd name="connsiteX5" fmla="*/ 800100 w 3822063"/>
              <a:gd name="connsiteY5" fmla="*/ 595518 h 4565129"/>
              <a:gd name="connsiteX6" fmla="*/ 828675 w 3822063"/>
              <a:gd name="connsiteY6" fmla="*/ 366918 h 4565129"/>
              <a:gd name="connsiteX7" fmla="*/ 857250 w 3822063"/>
              <a:gd name="connsiteY7" fmla="*/ 52593 h 4565129"/>
              <a:gd name="connsiteX8" fmla="*/ 1023599 w 3822063"/>
              <a:gd name="connsiteY8" fmla="*/ 81336 h 4565129"/>
              <a:gd name="connsiteX9" fmla="*/ 922184 w 3822063"/>
              <a:gd name="connsiteY9" fmla="*/ 909976 h 4565129"/>
              <a:gd name="connsiteX10" fmla="*/ 1024157 w 3822063"/>
              <a:gd name="connsiteY10" fmla="*/ 1356665 h 4565129"/>
              <a:gd name="connsiteX11" fmla="*/ 1971675 w 3822063"/>
              <a:gd name="connsiteY11" fmla="*/ 1252743 h 4565129"/>
              <a:gd name="connsiteX12" fmla="*/ 2000250 w 3822063"/>
              <a:gd name="connsiteY12" fmla="*/ 1167018 h 4565129"/>
              <a:gd name="connsiteX13" fmla="*/ 2085975 w 3822063"/>
              <a:gd name="connsiteY13" fmla="*/ 1109868 h 4565129"/>
              <a:gd name="connsiteX14" fmla="*/ 2257425 w 3822063"/>
              <a:gd name="connsiteY14" fmla="*/ 1167018 h 4565129"/>
              <a:gd name="connsiteX15" fmla="*/ 2286000 w 3822063"/>
              <a:gd name="connsiteY15" fmla="*/ 1538493 h 4565129"/>
              <a:gd name="connsiteX16" fmla="*/ 2314575 w 3822063"/>
              <a:gd name="connsiteY16" fmla="*/ 1624218 h 4565129"/>
              <a:gd name="connsiteX17" fmla="*/ 3375028 w 3822063"/>
              <a:gd name="connsiteY17" fmla="*/ 3680127 h 4565129"/>
              <a:gd name="connsiteX18" fmla="*/ 3800666 w 3822063"/>
              <a:gd name="connsiteY18" fmla="*/ 4391664 h 4565129"/>
              <a:gd name="connsiteX19" fmla="*/ 3567939 w 3822063"/>
              <a:gd name="connsiteY19" fmla="*/ 4443384 h 4565129"/>
              <a:gd name="connsiteX20" fmla="*/ 3509764 w 3822063"/>
              <a:gd name="connsiteY20" fmla="*/ 4153360 h 4565129"/>
              <a:gd name="connsiteX21" fmla="*/ 3086468 w 3822063"/>
              <a:gd name="connsiteY21" fmla="*/ 3486019 h 4565129"/>
              <a:gd name="connsiteX22" fmla="*/ 2840760 w 3822063"/>
              <a:gd name="connsiteY22" fmla="*/ 2784745 h 4565129"/>
              <a:gd name="connsiteX23" fmla="*/ 2474526 w 3822063"/>
              <a:gd name="connsiteY23" fmla="*/ 2985444 h 4565129"/>
              <a:gd name="connsiteX24" fmla="*/ 1517993 w 3822063"/>
              <a:gd name="connsiteY24" fmla="*/ 2717368 h 4565129"/>
              <a:gd name="connsiteX25" fmla="*/ 925969 w 3822063"/>
              <a:gd name="connsiteY25" fmla="*/ 1771924 h 4565129"/>
              <a:gd name="connsiteX26" fmla="*/ 805954 w 3822063"/>
              <a:gd name="connsiteY26" fmla="*/ 1445908 h 4565129"/>
              <a:gd name="connsiteX27" fmla="*/ 477823 w 3822063"/>
              <a:gd name="connsiteY27" fmla="*/ 1377984 h 4565129"/>
              <a:gd name="connsiteX28" fmla="*/ 128491 w 3822063"/>
              <a:gd name="connsiteY28" fmla="*/ 1355283 h 4565129"/>
              <a:gd name="connsiteX29" fmla="*/ 23951 w 3822063"/>
              <a:gd name="connsiteY29" fmla="*/ 1301588 h 4565129"/>
              <a:gd name="connsiteX30" fmla="*/ 0 w 3822063"/>
              <a:gd name="connsiteY30" fmla="*/ 1138443 h 4565129"/>
              <a:gd name="connsiteX0" fmla="*/ 0 w 3822063"/>
              <a:gd name="connsiteY0" fmla="*/ 1138443 h 4565129"/>
              <a:gd name="connsiteX1" fmla="*/ 0 w 3822063"/>
              <a:gd name="connsiteY1" fmla="*/ 1138443 h 4565129"/>
              <a:gd name="connsiteX2" fmla="*/ 337349 w 3822063"/>
              <a:gd name="connsiteY2" fmla="*/ 1207097 h 4565129"/>
              <a:gd name="connsiteX3" fmla="*/ 776560 w 3822063"/>
              <a:gd name="connsiteY3" fmla="*/ 1255384 h 4565129"/>
              <a:gd name="connsiteX4" fmla="*/ 771525 w 3822063"/>
              <a:gd name="connsiteY4" fmla="*/ 681243 h 4565129"/>
              <a:gd name="connsiteX5" fmla="*/ 800100 w 3822063"/>
              <a:gd name="connsiteY5" fmla="*/ 595518 h 4565129"/>
              <a:gd name="connsiteX6" fmla="*/ 828675 w 3822063"/>
              <a:gd name="connsiteY6" fmla="*/ 366918 h 4565129"/>
              <a:gd name="connsiteX7" fmla="*/ 857250 w 3822063"/>
              <a:gd name="connsiteY7" fmla="*/ 52593 h 4565129"/>
              <a:gd name="connsiteX8" fmla="*/ 1023599 w 3822063"/>
              <a:gd name="connsiteY8" fmla="*/ 81336 h 4565129"/>
              <a:gd name="connsiteX9" fmla="*/ 922184 w 3822063"/>
              <a:gd name="connsiteY9" fmla="*/ 909976 h 4565129"/>
              <a:gd name="connsiteX10" fmla="*/ 1024157 w 3822063"/>
              <a:gd name="connsiteY10" fmla="*/ 1356665 h 4565129"/>
              <a:gd name="connsiteX11" fmla="*/ 1462047 w 3822063"/>
              <a:gd name="connsiteY11" fmla="*/ 1324805 h 4565129"/>
              <a:gd name="connsiteX12" fmla="*/ 1971675 w 3822063"/>
              <a:gd name="connsiteY12" fmla="*/ 1252743 h 4565129"/>
              <a:gd name="connsiteX13" fmla="*/ 2000250 w 3822063"/>
              <a:gd name="connsiteY13" fmla="*/ 1167018 h 4565129"/>
              <a:gd name="connsiteX14" fmla="*/ 2085975 w 3822063"/>
              <a:gd name="connsiteY14" fmla="*/ 1109868 h 4565129"/>
              <a:gd name="connsiteX15" fmla="*/ 2257425 w 3822063"/>
              <a:gd name="connsiteY15" fmla="*/ 1167018 h 4565129"/>
              <a:gd name="connsiteX16" fmla="*/ 2286000 w 3822063"/>
              <a:gd name="connsiteY16" fmla="*/ 1538493 h 4565129"/>
              <a:gd name="connsiteX17" fmla="*/ 2314575 w 3822063"/>
              <a:gd name="connsiteY17" fmla="*/ 1624218 h 4565129"/>
              <a:gd name="connsiteX18" fmla="*/ 3375028 w 3822063"/>
              <a:gd name="connsiteY18" fmla="*/ 3680127 h 4565129"/>
              <a:gd name="connsiteX19" fmla="*/ 3800666 w 3822063"/>
              <a:gd name="connsiteY19" fmla="*/ 4391664 h 4565129"/>
              <a:gd name="connsiteX20" fmla="*/ 3567939 w 3822063"/>
              <a:gd name="connsiteY20" fmla="*/ 4443384 h 4565129"/>
              <a:gd name="connsiteX21" fmla="*/ 3509764 w 3822063"/>
              <a:gd name="connsiteY21" fmla="*/ 4153360 h 4565129"/>
              <a:gd name="connsiteX22" fmla="*/ 3086468 w 3822063"/>
              <a:gd name="connsiteY22" fmla="*/ 3486019 h 4565129"/>
              <a:gd name="connsiteX23" fmla="*/ 2840760 w 3822063"/>
              <a:gd name="connsiteY23" fmla="*/ 2784745 h 4565129"/>
              <a:gd name="connsiteX24" fmla="*/ 2474526 w 3822063"/>
              <a:gd name="connsiteY24" fmla="*/ 2985444 h 4565129"/>
              <a:gd name="connsiteX25" fmla="*/ 1517993 w 3822063"/>
              <a:gd name="connsiteY25" fmla="*/ 2717368 h 4565129"/>
              <a:gd name="connsiteX26" fmla="*/ 925969 w 3822063"/>
              <a:gd name="connsiteY26" fmla="*/ 1771924 h 4565129"/>
              <a:gd name="connsiteX27" fmla="*/ 805954 w 3822063"/>
              <a:gd name="connsiteY27" fmla="*/ 1445908 h 4565129"/>
              <a:gd name="connsiteX28" fmla="*/ 477823 w 3822063"/>
              <a:gd name="connsiteY28" fmla="*/ 1377984 h 4565129"/>
              <a:gd name="connsiteX29" fmla="*/ 128491 w 3822063"/>
              <a:gd name="connsiteY29" fmla="*/ 1355283 h 4565129"/>
              <a:gd name="connsiteX30" fmla="*/ 23951 w 3822063"/>
              <a:gd name="connsiteY30" fmla="*/ 1301588 h 4565129"/>
              <a:gd name="connsiteX31" fmla="*/ 0 w 3822063"/>
              <a:gd name="connsiteY31" fmla="*/ 1138443 h 4565129"/>
              <a:gd name="connsiteX0" fmla="*/ 0 w 3822063"/>
              <a:gd name="connsiteY0" fmla="*/ 1138443 h 4565129"/>
              <a:gd name="connsiteX1" fmla="*/ 0 w 3822063"/>
              <a:gd name="connsiteY1" fmla="*/ 1138443 h 4565129"/>
              <a:gd name="connsiteX2" fmla="*/ 337349 w 3822063"/>
              <a:gd name="connsiteY2" fmla="*/ 1207097 h 4565129"/>
              <a:gd name="connsiteX3" fmla="*/ 776560 w 3822063"/>
              <a:gd name="connsiteY3" fmla="*/ 1255384 h 4565129"/>
              <a:gd name="connsiteX4" fmla="*/ 771525 w 3822063"/>
              <a:gd name="connsiteY4" fmla="*/ 681243 h 4565129"/>
              <a:gd name="connsiteX5" fmla="*/ 800100 w 3822063"/>
              <a:gd name="connsiteY5" fmla="*/ 595518 h 4565129"/>
              <a:gd name="connsiteX6" fmla="*/ 828675 w 3822063"/>
              <a:gd name="connsiteY6" fmla="*/ 366918 h 4565129"/>
              <a:gd name="connsiteX7" fmla="*/ 857250 w 3822063"/>
              <a:gd name="connsiteY7" fmla="*/ 52593 h 4565129"/>
              <a:gd name="connsiteX8" fmla="*/ 1023599 w 3822063"/>
              <a:gd name="connsiteY8" fmla="*/ 81336 h 4565129"/>
              <a:gd name="connsiteX9" fmla="*/ 922184 w 3822063"/>
              <a:gd name="connsiteY9" fmla="*/ 909976 h 4565129"/>
              <a:gd name="connsiteX10" fmla="*/ 1024157 w 3822063"/>
              <a:gd name="connsiteY10" fmla="*/ 1356665 h 4565129"/>
              <a:gd name="connsiteX11" fmla="*/ 1684014 w 3822063"/>
              <a:gd name="connsiteY11" fmla="*/ 2630354 h 4565129"/>
              <a:gd name="connsiteX12" fmla="*/ 1971675 w 3822063"/>
              <a:gd name="connsiteY12" fmla="*/ 1252743 h 4565129"/>
              <a:gd name="connsiteX13" fmla="*/ 2000250 w 3822063"/>
              <a:gd name="connsiteY13" fmla="*/ 1167018 h 4565129"/>
              <a:gd name="connsiteX14" fmla="*/ 2085975 w 3822063"/>
              <a:gd name="connsiteY14" fmla="*/ 1109868 h 4565129"/>
              <a:gd name="connsiteX15" fmla="*/ 2257425 w 3822063"/>
              <a:gd name="connsiteY15" fmla="*/ 1167018 h 4565129"/>
              <a:gd name="connsiteX16" fmla="*/ 2286000 w 3822063"/>
              <a:gd name="connsiteY16" fmla="*/ 1538493 h 4565129"/>
              <a:gd name="connsiteX17" fmla="*/ 2314575 w 3822063"/>
              <a:gd name="connsiteY17" fmla="*/ 1624218 h 4565129"/>
              <a:gd name="connsiteX18" fmla="*/ 3375028 w 3822063"/>
              <a:gd name="connsiteY18" fmla="*/ 3680127 h 4565129"/>
              <a:gd name="connsiteX19" fmla="*/ 3800666 w 3822063"/>
              <a:gd name="connsiteY19" fmla="*/ 4391664 h 4565129"/>
              <a:gd name="connsiteX20" fmla="*/ 3567939 w 3822063"/>
              <a:gd name="connsiteY20" fmla="*/ 4443384 h 4565129"/>
              <a:gd name="connsiteX21" fmla="*/ 3509764 w 3822063"/>
              <a:gd name="connsiteY21" fmla="*/ 4153360 h 4565129"/>
              <a:gd name="connsiteX22" fmla="*/ 3086468 w 3822063"/>
              <a:gd name="connsiteY22" fmla="*/ 3486019 h 4565129"/>
              <a:gd name="connsiteX23" fmla="*/ 2840760 w 3822063"/>
              <a:gd name="connsiteY23" fmla="*/ 2784745 h 4565129"/>
              <a:gd name="connsiteX24" fmla="*/ 2474526 w 3822063"/>
              <a:gd name="connsiteY24" fmla="*/ 2985444 h 4565129"/>
              <a:gd name="connsiteX25" fmla="*/ 1517993 w 3822063"/>
              <a:gd name="connsiteY25" fmla="*/ 2717368 h 4565129"/>
              <a:gd name="connsiteX26" fmla="*/ 925969 w 3822063"/>
              <a:gd name="connsiteY26" fmla="*/ 1771924 h 4565129"/>
              <a:gd name="connsiteX27" fmla="*/ 805954 w 3822063"/>
              <a:gd name="connsiteY27" fmla="*/ 1445908 h 4565129"/>
              <a:gd name="connsiteX28" fmla="*/ 477823 w 3822063"/>
              <a:gd name="connsiteY28" fmla="*/ 1377984 h 4565129"/>
              <a:gd name="connsiteX29" fmla="*/ 128491 w 3822063"/>
              <a:gd name="connsiteY29" fmla="*/ 1355283 h 4565129"/>
              <a:gd name="connsiteX30" fmla="*/ 23951 w 3822063"/>
              <a:gd name="connsiteY30" fmla="*/ 1301588 h 4565129"/>
              <a:gd name="connsiteX31" fmla="*/ 0 w 3822063"/>
              <a:gd name="connsiteY31" fmla="*/ 1138443 h 4565129"/>
              <a:gd name="connsiteX0" fmla="*/ 0 w 3822063"/>
              <a:gd name="connsiteY0" fmla="*/ 1138443 h 4565129"/>
              <a:gd name="connsiteX1" fmla="*/ 0 w 3822063"/>
              <a:gd name="connsiteY1" fmla="*/ 1138443 h 4565129"/>
              <a:gd name="connsiteX2" fmla="*/ 337349 w 3822063"/>
              <a:gd name="connsiteY2" fmla="*/ 1207097 h 4565129"/>
              <a:gd name="connsiteX3" fmla="*/ 776560 w 3822063"/>
              <a:gd name="connsiteY3" fmla="*/ 1255384 h 4565129"/>
              <a:gd name="connsiteX4" fmla="*/ 771525 w 3822063"/>
              <a:gd name="connsiteY4" fmla="*/ 681243 h 4565129"/>
              <a:gd name="connsiteX5" fmla="*/ 800100 w 3822063"/>
              <a:gd name="connsiteY5" fmla="*/ 595518 h 4565129"/>
              <a:gd name="connsiteX6" fmla="*/ 828675 w 3822063"/>
              <a:gd name="connsiteY6" fmla="*/ 366918 h 4565129"/>
              <a:gd name="connsiteX7" fmla="*/ 857250 w 3822063"/>
              <a:gd name="connsiteY7" fmla="*/ 52593 h 4565129"/>
              <a:gd name="connsiteX8" fmla="*/ 1023599 w 3822063"/>
              <a:gd name="connsiteY8" fmla="*/ 81336 h 4565129"/>
              <a:gd name="connsiteX9" fmla="*/ 922184 w 3822063"/>
              <a:gd name="connsiteY9" fmla="*/ 909976 h 4565129"/>
              <a:gd name="connsiteX10" fmla="*/ 1024157 w 3822063"/>
              <a:gd name="connsiteY10" fmla="*/ 1356665 h 4565129"/>
              <a:gd name="connsiteX11" fmla="*/ 1684014 w 3822063"/>
              <a:gd name="connsiteY11" fmla="*/ 2630354 h 4565129"/>
              <a:gd name="connsiteX12" fmla="*/ 1971675 w 3822063"/>
              <a:gd name="connsiteY12" fmla="*/ 1252743 h 4565129"/>
              <a:gd name="connsiteX13" fmla="*/ 2532200 w 3822063"/>
              <a:gd name="connsiteY13" fmla="*/ 2778167 h 4565129"/>
              <a:gd name="connsiteX14" fmla="*/ 2085975 w 3822063"/>
              <a:gd name="connsiteY14" fmla="*/ 1109868 h 4565129"/>
              <a:gd name="connsiteX15" fmla="*/ 2257425 w 3822063"/>
              <a:gd name="connsiteY15" fmla="*/ 1167018 h 4565129"/>
              <a:gd name="connsiteX16" fmla="*/ 2286000 w 3822063"/>
              <a:gd name="connsiteY16" fmla="*/ 1538493 h 4565129"/>
              <a:gd name="connsiteX17" fmla="*/ 2314575 w 3822063"/>
              <a:gd name="connsiteY17" fmla="*/ 1624218 h 4565129"/>
              <a:gd name="connsiteX18" fmla="*/ 3375028 w 3822063"/>
              <a:gd name="connsiteY18" fmla="*/ 3680127 h 4565129"/>
              <a:gd name="connsiteX19" fmla="*/ 3800666 w 3822063"/>
              <a:gd name="connsiteY19" fmla="*/ 4391664 h 4565129"/>
              <a:gd name="connsiteX20" fmla="*/ 3567939 w 3822063"/>
              <a:gd name="connsiteY20" fmla="*/ 4443384 h 4565129"/>
              <a:gd name="connsiteX21" fmla="*/ 3509764 w 3822063"/>
              <a:gd name="connsiteY21" fmla="*/ 4153360 h 4565129"/>
              <a:gd name="connsiteX22" fmla="*/ 3086468 w 3822063"/>
              <a:gd name="connsiteY22" fmla="*/ 3486019 h 4565129"/>
              <a:gd name="connsiteX23" fmla="*/ 2840760 w 3822063"/>
              <a:gd name="connsiteY23" fmla="*/ 2784745 h 4565129"/>
              <a:gd name="connsiteX24" fmla="*/ 2474526 w 3822063"/>
              <a:gd name="connsiteY24" fmla="*/ 2985444 h 4565129"/>
              <a:gd name="connsiteX25" fmla="*/ 1517993 w 3822063"/>
              <a:gd name="connsiteY25" fmla="*/ 2717368 h 4565129"/>
              <a:gd name="connsiteX26" fmla="*/ 925969 w 3822063"/>
              <a:gd name="connsiteY26" fmla="*/ 1771924 h 4565129"/>
              <a:gd name="connsiteX27" fmla="*/ 805954 w 3822063"/>
              <a:gd name="connsiteY27" fmla="*/ 1445908 h 4565129"/>
              <a:gd name="connsiteX28" fmla="*/ 477823 w 3822063"/>
              <a:gd name="connsiteY28" fmla="*/ 1377984 h 4565129"/>
              <a:gd name="connsiteX29" fmla="*/ 128491 w 3822063"/>
              <a:gd name="connsiteY29" fmla="*/ 1355283 h 4565129"/>
              <a:gd name="connsiteX30" fmla="*/ 23951 w 3822063"/>
              <a:gd name="connsiteY30" fmla="*/ 1301588 h 4565129"/>
              <a:gd name="connsiteX31" fmla="*/ 0 w 3822063"/>
              <a:gd name="connsiteY31" fmla="*/ 1138443 h 4565129"/>
              <a:gd name="connsiteX0" fmla="*/ 0 w 3822063"/>
              <a:gd name="connsiteY0" fmla="*/ 1138443 h 4565129"/>
              <a:gd name="connsiteX1" fmla="*/ 0 w 3822063"/>
              <a:gd name="connsiteY1" fmla="*/ 1138443 h 4565129"/>
              <a:gd name="connsiteX2" fmla="*/ 337349 w 3822063"/>
              <a:gd name="connsiteY2" fmla="*/ 1207097 h 4565129"/>
              <a:gd name="connsiteX3" fmla="*/ 776560 w 3822063"/>
              <a:gd name="connsiteY3" fmla="*/ 1255384 h 4565129"/>
              <a:gd name="connsiteX4" fmla="*/ 771525 w 3822063"/>
              <a:gd name="connsiteY4" fmla="*/ 681243 h 4565129"/>
              <a:gd name="connsiteX5" fmla="*/ 800100 w 3822063"/>
              <a:gd name="connsiteY5" fmla="*/ 595518 h 4565129"/>
              <a:gd name="connsiteX6" fmla="*/ 828675 w 3822063"/>
              <a:gd name="connsiteY6" fmla="*/ 366918 h 4565129"/>
              <a:gd name="connsiteX7" fmla="*/ 857250 w 3822063"/>
              <a:gd name="connsiteY7" fmla="*/ 52593 h 4565129"/>
              <a:gd name="connsiteX8" fmla="*/ 1023599 w 3822063"/>
              <a:gd name="connsiteY8" fmla="*/ 81336 h 4565129"/>
              <a:gd name="connsiteX9" fmla="*/ 922184 w 3822063"/>
              <a:gd name="connsiteY9" fmla="*/ 909976 h 4565129"/>
              <a:gd name="connsiteX10" fmla="*/ 1024157 w 3822063"/>
              <a:gd name="connsiteY10" fmla="*/ 1356665 h 4565129"/>
              <a:gd name="connsiteX11" fmla="*/ 1684014 w 3822063"/>
              <a:gd name="connsiteY11" fmla="*/ 2630354 h 4565129"/>
              <a:gd name="connsiteX12" fmla="*/ 2532200 w 3822063"/>
              <a:gd name="connsiteY12" fmla="*/ 2778167 h 4565129"/>
              <a:gd name="connsiteX13" fmla="*/ 2085975 w 3822063"/>
              <a:gd name="connsiteY13" fmla="*/ 1109868 h 4565129"/>
              <a:gd name="connsiteX14" fmla="*/ 2257425 w 3822063"/>
              <a:gd name="connsiteY14" fmla="*/ 1167018 h 4565129"/>
              <a:gd name="connsiteX15" fmla="*/ 2286000 w 3822063"/>
              <a:gd name="connsiteY15" fmla="*/ 1538493 h 4565129"/>
              <a:gd name="connsiteX16" fmla="*/ 2314575 w 3822063"/>
              <a:gd name="connsiteY16" fmla="*/ 1624218 h 4565129"/>
              <a:gd name="connsiteX17" fmla="*/ 3375028 w 3822063"/>
              <a:gd name="connsiteY17" fmla="*/ 3680127 h 4565129"/>
              <a:gd name="connsiteX18" fmla="*/ 3800666 w 3822063"/>
              <a:gd name="connsiteY18" fmla="*/ 4391664 h 4565129"/>
              <a:gd name="connsiteX19" fmla="*/ 3567939 w 3822063"/>
              <a:gd name="connsiteY19" fmla="*/ 4443384 h 4565129"/>
              <a:gd name="connsiteX20" fmla="*/ 3509764 w 3822063"/>
              <a:gd name="connsiteY20" fmla="*/ 4153360 h 4565129"/>
              <a:gd name="connsiteX21" fmla="*/ 3086468 w 3822063"/>
              <a:gd name="connsiteY21" fmla="*/ 3486019 h 4565129"/>
              <a:gd name="connsiteX22" fmla="*/ 2840760 w 3822063"/>
              <a:gd name="connsiteY22" fmla="*/ 2784745 h 4565129"/>
              <a:gd name="connsiteX23" fmla="*/ 2474526 w 3822063"/>
              <a:gd name="connsiteY23" fmla="*/ 2985444 h 4565129"/>
              <a:gd name="connsiteX24" fmla="*/ 1517993 w 3822063"/>
              <a:gd name="connsiteY24" fmla="*/ 2717368 h 4565129"/>
              <a:gd name="connsiteX25" fmla="*/ 925969 w 3822063"/>
              <a:gd name="connsiteY25" fmla="*/ 1771924 h 4565129"/>
              <a:gd name="connsiteX26" fmla="*/ 805954 w 3822063"/>
              <a:gd name="connsiteY26" fmla="*/ 1445908 h 4565129"/>
              <a:gd name="connsiteX27" fmla="*/ 477823 w 3822063"/>
              <a:gd name="connsiteY27" fmla="*/ 1377984 h 4565129"/>
              <a:gd name="connsiteX28" fmla="*/ 128491 w 3822063"/>
              <a:gd name="connsiteY28" fmla="*/ 1355283 h 4565129"/>
              <a:gd name="connsiteX29" fmla="*/ 23951 w 3822063"/>
              <a:gd name="connsiteY29" fmla="*/ 1301588 h 4565129"/>
              <a:gd name="connsiteX30" fmla="*/ 0 w 3822063"/>
              <a:gd name="connsiteY30" fmla="*/ 1138443 h 4565129"/>
              <a:gd name="connsiteX0" fmla="*/ 0 w 3822063"/>
              <a:gd name="connsiteY0" fmla="*/ 1138443 h 4565129"/>
              <a:gd name="connsiteX1" fmla="*/ 0 w 3822063"/>
              <a:gd name="connsiteY1" fmla="*/ 1138443 h 4565129"/>
              <a:gd name="connsiteX2" fmla="*/ 337349 w 3822063"/>
              <a:gd name="connsiteY2" fmla="*/ 1207097 h 4565129"/>
              <a:gd name="connsiteX3" fmla="*/ 776560 w 3822063"/>
              <a:gd name="connsiteY3" fmla="*/ 1255384 h 4565129"/>
              <a:gd name="connsiteX4" fmla="*/ 771525 w 3822063"/>
              <a:gd name="connsiteY4" fmla="*/ 681243 h 4565129"/>
              <a:gd name="connsiteX5" fmla="*/ 800100 w 3822063"/>
              <a:gd name="connsiteY5" fmla="*/ 595518 h 4565129"/>
              <a:gd name="connsiteX6" fmla="*/ 828675 w 3822063"/>
              <a:gd name="connsiteY6" fmla="*/ 366918 h 4565129"/>
              <a:gd name="connsiteX7" fmla="*/ 857250 w 3822063"/>
              <a:gd name="connsiteY7" fmla="*/ 52593 h 4565129"/>
              <a:gd name="connsiteX8" fmla="*/ 1023599 w 3822063"/>
              <a:gd name="connsiteY8" fmla="*/ 81336 h 4565129"/>
              <a:gd name="connsiteX9" fmla="*/ 922184 w 3822063"/>
              <a:gd name="connsiteY9" fmla="*/ 909976 h 4565129"/>
              <a:gd name="connsiteX10" fmla="*/ 1024157 w 3822063"/>
              <a:gd name="connsiteY10" fmla="*/ 1356665 h 4565129"/>
              <a:gd name="connsiteX11" fmla="*/ 1684014 w 3822063"/>
              <a:gd name="connsiteY11" fmla="*/ 2630354 h 4565129"/>
              <a:gd name="connsiteX12" fmla="*/ 2532200 w 3822063"/>
              <a:gd name="connsiteY12" fmla="*/ 2778167 h 4565129"/>
              <a:gd name="connsiteX13" fmla="*/ 2561952 w 3822063"/>
              <a:gd name="connsiteY13" fmla="*/ 2570422 h 4565129"/>
              <a:gd name="connsiteX14" fmla="*/ 2257425 w 3822063"/>
              <a:gd name="connsiteY14" fmla="*/ 1167018 h 4565129"/>
              <a:gd name="connsiteX15" fmla="*/ 2286000 w 3822063"/>
              <a:gd name="connsiteY15" fmla="*/ 1538493 h 4565129"/>
              <a:gd name="connsiteX16" fmla="*/ 2314575 w 3822063"/>
              <a:gd name="connsiteY16" fmla="*/ 1624218 h 4565129"/>
              <a:gd name="connsiteX17" fmla="*/ 3375028 w 3822063"/>
              <a:gd name="connsiteY17" fmla="*/ 3680127 h 4565129"/>
              <a:gd name="connsiteX18" fmla="*/ 3800666 w 3822063"/>
              <a:gd name="connsiteY18" fmla="*/ 4391664 h 4565129"/>
              <a:gd name="connsiteX19" fmla="*/ 3567939 w 3822063"/>
              <a:gd name="connsiteY19" fmla="*/ 4443384 h 4565129"/>
              <a:gd name="connsiteX20" fmla="*/ 3509764 w 3822063"/>
              <a:gd name="connsiteY20" fmla="*/ 4153360 h 4565129"/>
              <a:gd name="connsiteX21" fmla="*/ 3086468 w 3822063"/>
              <a:gd name="connsiteY21" fmla="*/ 3486019 h 4565129"/>
              <a:gd name="connsiteX22" fmla="*/ 2840760 w 3822063"/>
              <a:gd name="connsiteY22" fmla="*/ 2784745 h 4565129"/>
              <a:gd name="connsiteX23" fmla="*/ 2474526 w 3822063"/>
              <a:gd name="connsiteY23" fmla="*/ 2985444 h 4565129"/>
              <a:gd name="connsiteX24" fmla="*/ 1517993 w 3822063"/>
              <a:gd name="connsiteY24" fmla="*/ 2717368 h 4565129"/>
              <a:gd name="connsiteX25" fmla="*/ 925969 w 3822063"/>
              <a:gd name="connsiteY25" fmla="*/ 1771924 h 4565129"/>
              <a:gd name="connsiteX26" fmla="*/ 805954 w 3822063"/>
              <a:gd name="connsiteY26" fmla="*/ 1445908 h 4565129"/>
              <a:gd name="connsiteX27" fmla="*/ 477823 w 3822063"/>
              <a:gd name="connsiteY27" fmla="*/ 1377984 h 4565129"/>
              <a:gd name="connsiteX28" fmla="*/ 128491 w 3822063"/>
              <a:gd name="connsiteY28" fmla="*/ 1355283 h 4565129"/>
              <a:gd name="connsiteX29" fmla="*/ 23951 w 3822063"/>
              <a:gd name="connsiteY29" fmla="*/ 1301588 h 4565129"/>
              <a:gd name="connsiteX30" fmla="*/ 0 w 3822063"/>
              <a:gd name="connsiteY30" fmla="*/ 1138443 h 4565129"/>
              <a:gd name="connsiteX0" fmla="*/ 0 w 3822063"/>
              <a:gd name="connsiteY0" fmla="*/ 1138443 h 4565129"/>
              <a:gd name="connsiteX1" fmla="*/ 0 w 3822063"/>
              <a:gd name="connsiteY1" fmla="*/ 1138443 h 4565129"/>
              <a:gd name="connsiteX2" fmla="*/ 337349 w 3822063"/>
              <a:gd name="connsiteY2" fmla="*/ 1207097 h 4565129"/>
              <a:gd name="connsiteX3" fmla="*/ 776560 w 3822063"/>
              <a:gd name="connsiteY3" fmla="*/ 1255384 h 4565129"/>
              <a:gd name="connsiteX4" fmla="*/ 771525 w 3822063"/>
              <a:gd name="connsiteY4" fmla="*/ 681243 h 4565129"/>
              <a:gd name="connsiteX5" fmla="*/ 800100 w 3822063"/>
              <a:gd name="connsiteY5" fmla="*/ 595518 h 4565129"/>
              <a:gd name="connsiteX6" fmla="*/ 828675 w 3822063"/>
              <a:gd name="connsiteY6" fmla="*/ 366918 h 4565129"/>
              <a:gd name="connsiteX7" fmla="*/ 857250 w 3822063"/>
              <a:gd name="connsiteY7" fmla="*/ 52593 h 4565129"/>
              <a:gd name="connsiteX8" fmla="*/ 1023599 w 3822063"/>
              <a:gd name="connsiteY8" fmla="*/ 81336 h 4565129"/>
              <a:gd name="connsiteX9" fmla="*/ 922184 w 3822063"/>
              <a:gd name="connsiteY9" fmla="*/ 909976 h 4565129"/>
              <a:gd name="connsiteX10" fmla="*/ 1024157 w 3822063"/>
              <a:gd name="connsiteY10" fmla="*/ 1356665 h 4565129"/>
              <a:gd name="connsiteX11" fmla="*/ 1684014 w 3822063"/>
              <a:gd name="connsiteY11" fmla="*/ 2630354 h 4565129"/>
              <a:gd name="connsiteX12" fmla="*/ 2532200 w 3822063"/>
              <a:gd name="connsiteY12" fmla="*/ 2778167 h 4565129"/>
              <a:gd name="connsiteX13" fmla="*/ 2561952 w 3822063"/>
              <a:gd name="connsiteY13" fmla="*/ 2570422 h 4565129"/>
              <a:gd name="connsiteX14" fmla="*/ 2257425 w 3822063"/>
              <a:gd name="connsiteY14" fmla="*/ 1167018 h 4565129"/>
              <a:gd name="connsiteX15" fmla="*/ 2286000 w 3822063"/>
              <a:gd name="connsiteY15" fmla="*/ 1538493 h 4565129"/>
              <a:gd name="connsiteX16" fmla="*/ 2314575 w 3822063"/>
              <a:gd name="connsiteY16" fmla="*/ 1624218 h 4565129"/>
              <a:gd name="connsiteX17" fmla="*/ 3375028 w 3822063"/>
              <a:gd name="connsiteY17" fmla="*/ 3680127 h 4565129"/>
              <a:gd name="connsiteX18" fmla="*/ 3800666 w 3822063"/>
              <a:gd name="connsiteY18" fmla="*/ 4391664 h 4565129"/>
              <a:gd name="connsiteX19" fmla="*/ 3567939 w 3822063"/>
              <a:gd name="connsiteY19" fmla="*/ 4443384 h 4565129"/>
              <a:gd name="connsiteX20" fmla="*/ 3509764 w 3822063"/>
              <a:gd name="connsiteY20" fmla="*/ 4153360 h 4565129"/>
              <a:gd name="connsiteX21" fmla="*/ 3086468 w 3822063"/>
              <a:gd name="connsiteY21" fmla="*/ 3486019 h 4565129"/>
              <a:gd name="connsiteX22" fmla="*/ 2840760 w 3822063"/>
              <a:gd name="connsiteY22" fmla="*/ 2784745 h 4565129"/>
              <a:gd name="connsiteX23" fmla="*/ 2474526 w 3822063"/>
              <a:gd name="connsiteY23" fmla="*/ 2985444 h 4565129"/>
              <a:gd name="connsiteX24" fmla="*/ 1517993 w 3822063"/>
              <a:gd name="connsiteY24" fmla="*/ 2717368 h 4565129"/>
              <a:gd name="connsiteX25" fmla="*/ 925969 w 3822063"/>
              <a:gd name="connsiteY25" fmla="*/ 1771924 h 4565129"/>
              <a:gd name="connsiteX26" fmla="*/ 805954 w 3822063"/>
              <a:gd name="connsiteY26" fmla="*/ 1445908 h 4565129"/>
              <a:gd name="connsiteX27" fmla="*/ 477823 w 3822063"/>
              <a:gd name="connsiteY27" fmla="*/ 1377984 h 4565129"/>
              <a:gd name="connsiteX28" fmla="*/ 128491 w 3822063"/>
              <a:gd name="connsiteY28" fmla="*/ 1355283 h 4565129"/>
              <a:gd name="connsiteX29" fmla="*/ 23951 w 3822063"/>
              <a:gd name="connsiteY29" fmla="*/ 1301588 h 4565129"/>
              <a:gd name="connsiteX30" fmla="*/ 0 w 3822063"/>
              <a:gd name="connsiteY30" fmla="*/ 1138443 h 4565129"/>
              <a:gd name="connsiteX0" fmla="*/ 0 w 3822063"/>
              <a:gd name="connsiteY0" fmla="*/ 1138443 h 4565129"/>
              <a:gd name="connsiteX1" fmla="*/ 0 w 3822063"/>
              <a:gd name="connsiteY1" fmla="*/ 1138443 h 4565129"/>
              <a:gd name="connsiteX2" fmla="*/ 337349 w 3822063"/>
              <a:gd name="connsiteY2" fmla="*/ 1207097 h 4565129"/>
              <a:gd name="connsiteX3" fmla="*/ 776560 w 3822063"/>
              <a:gd name="connsiteY3" fmla="*/ 1255384 h 4565129"/>
              <a:gd name="connsiteX4" fmla="*/ 771525 w 3822063"/>
              <a:gd name="connsiteY4" fmla="*/ 681243 h 4565129"/>
              <a:gd name="connsiteX5" fmla="*/ 800100 w 3822063"/>
              <a:gd name="connsiteY5" fmla="*/ 595518 h 4565129"/>
              <a:gd name="connsiteX6" fmla="*/ 828675 w 3822063"/>
              <a:gd name="connsiteY6" fmla="*/ 366918 h 4565129"/>
              <a:gd name="connsiteX7" fmla="*/ 857250 w 3822063"/>
              <a:gd name="connsiteY7" fmla="*/ 52593 h 4565129"/>
              <a:gd name="connsiteX8" fmla="*/ 1023599 w 3822063"/>
              <a:gd name="connsiteY8" fmla="*/ 81336 h 4565129"/>
              <a:gd name="connsiteX9" fmla="*/ 922184 w 3822063"/>
              <a:gd name="connsiteY9" fmla="*/ 909976 h 4565129"/>
              <a:gd name="connsiteX10" fmla="*/ 1024157 w 3822063"/>
              <a:gd name="connsiteY10" fmla="*/ 1356665 h 4565129"/>
              <a:gd name="connsiteX11" fmla="*/ 1684014 w 3822063"/>
              <a:gd name="connsiteY11" fmla="*/ 2630354 h 4565129"/>
              <a:gd name="connsiteX12" fmla="*/ 2532200 w 3822063"/>
              <a:gd name="connsiteY12" fmla="*/ 2778167 h 4565129"/>
              <a:gd name="connsiteX13" fmla="*/ 2561952 w 3822063"/>
              <a:gd name="connsiteY13" fmla="*/ 2570422 h 4565129"/>
              <a:gd name="connsiteX14" fmla="*/ 2286000 w 3822063"/>
              <a:gd name="connsiteY14" fmla="*/ 1538493 h 4565129"/>
              <a:gd name="connsiteX15" fmla="*/ 2314575 w 3822063"/>
              <a:gd name="connsiteY15" fmla="*/ 1624218 h 4565129"/>
              <a:gd name="connsiteX16" fmla="*/ 3375028 w 3822063"/>
              <a:gd name="connsiteY16" fmla="*/ 3680127 h 4565129"/>
              <a:gd name="connsiteX17" fmla="*/ 3800666 w 3822063"/>
              <a:gd name="connsiteY17" fmla="*/ 4391664 h 4565129"/>
              <a:gd name="connsiteX18" fmla="*/ 3567939 w 3822063"/>
              <a:gd name="connsiteY18" fmla="*/ 4443384 h 4565129"/>
              <a:gd name="connsiteX19" fmla="*/ 3509764 w 3822063"/>
              <a:gd name="connsiteY19" fmla="*/ 4153360 h 4565129"/>
              <a:gd name="connsiteX20" fmla="*/ 3086468 w 3822063"/>
              <a:gd name="connsiteY20" fmla="*/ 3486019 h 4565129"/>
              <a:gd name="connsiteX21" fmla="*/ 2840760 w 3822063"/>
              <a:gd name="connsiteY21" fmla="*/ 2784745 h 4565129"/>
              <a:gd name="connsiteX22" fmla="*/ 2474526 w 3822063"/>
              <a:gd name="connsiteY22" fmla="*/ 2985444 h 4565129"/>
              <a:gd name="connsiteX23" fmla="*/ 1517993 w 3822063"/>
              <a:gd name="connsiteY23" fmla="*/ 2717368 h 4565129"/>
              <a:gd name="connsiteX24" fmla="*/ 925969 w 3822063"/>
              <a:gd name="connsiteY24" fmla="*/ 1771924 h 4565129"/>
              <a:gd name="connsiteX25" fmla="*/ 805954 w 3822063"/>
              <a:gd name="connsiteY25" fmla="*/ 1445908 h 4565129"/>
              <a:gd name="connsiteX26" fmla="*/ 477823 w 3822063"/>
              <a:gd name="connsiteY26" fmla="*/ 1377984 h 4565129"/>
              <a:gd name="connsiteX27" fmla="*/ 128491 w 3822063"/>
              <a:gd name="connsiteY27" fmla="*/ 1355283 h 4565129"/>
              <a:gd name="connsiteX28" fmla="*/ 23951 w 3822063"/>
              <a:gd name="connsiteY28" fmla="*/ 1301588 h 4565129"/>
              <a:gd name="connsiteX29" fmla="*/ 0 w 3822063"/>
              <a:gd name="connsiteY29" fmla="*/ 1138443 h 4565129"/>
              <a:gd name="connsiteX0" fmla="*/ 0 w 3822063"/>
              <a:gd name="connsiteY0" fmla="*/ 1138443 h 4565129"/>
              <a:gd name="connsiteX1" fmla="*/ 0 w 3822063"/>
              <a:gd name="connsiteY1" fmla="*/ 1138443 h 4565129"/>
              <a:gd name="connsiteX2" fmla="*/ 337349 w 3822063"/>
              <a:gd name="connsiteY2" fmla="*/ 1207097 h 4565129"/>
              <a:gd name="connsiteX3" fmla="*/ 776560 w 3822063"/>
              <a:gd name="connsiteY3" fmla="*/ 1255384 h 4565129"/>
              <a:gd name="connsiteX4" fmla="*/ 771525 w 3822063"/>
              <a:gd name="connsiteY4" fmla="*/ 681243 h 4565129"/>
              <a:gd name="connsiteX5" fmla="*/ 800100 w 3822063"/>
              <a:gd name="connsiteY5" fmla="*/ 595518 h 4565129"/>
              <a:gd name="connsiteX6" fmla="*/ 828675 w 3822063"/>
              <a:gd name="connsiteY6" fmla="*/ 366918 h 4565129"/>
              <a:gd name="connsiteX7" fmla="*/ 857250 w 3822063"/>
              <a:gd name="connsiteY7" fmla="*/ 52593 h 4565129"/>
              <a:gd name="connsiteX8" fmla="*/ 1023599 w 3822063"/>
              <a:gd name="connsiteY8" fmla="*/ 81336 h 4565129"/>
              <a:gd name="connsiteX9" fmla="*/ 922184 w 3822063"/>
              <a:gd name="connsiteY9" fmla="*/ 909976 h 4565129"/>
              <a:gd name="connsiteX10" fmla="*/ 1024157 w 3822063"/>
              <a:gd name="connsiteY10" fmla="*/ 1356665 h 4565129"/>
              <a:gd name="connsiteX11" fmla="*/ 1684014 w 3822063"/>
              <a:gd name="connsiteY11" fmla="*/ 2630354 h 4565129"/>
              <a:gd name="connsiteX12" fmla="*/ 2532200 w 3822063"/>
              <a:gd name="connsiteY12" fmla="*/ 2778167 h 4565129"/>
              <a:gd name="connsiteX13" fmla="*/ 2561952 w 3822063"/>
              <a:gd name="connsiteY13" fmla="*/ 2570422 h 4565129"/>
              <a:gd name="connsiteX14" fmla="*/ 2658427 w 3822063"/>
              <a:gd name="connsiteY14" fmla="*/ 2624403 h 4565129"/>
              <a:gd name="connsiteX15" fmla="*/ 2314575 w 3822063"/>
              <a:gd name="connsiteY15" fmla="*/ 1624218 h 4565129"/>
              <a:gd name="connsiteX16" fmla="*/ 3375028 w 3822063"/>
              <a:gd name="connsiteY16" fmla="*/ 3680127 h 4565129"/>
              <a:gd name="connsiteX17" fmla="*/ 3800666 w 3822063"/>
              <a:gd name="connsiteY17" fmla="*/ 4391664 h 4565129"/>
              <a:gd name="connsiteX18" fmla="*/ 3567939 w 3822063"/>
              <a:gd name="connsiteY18" fmla="*/ 4443384 h 4565129"/>
              <a:gd name="connsiteX19" fmla="*/ 3509764 w 3822063"/>
              <a:gd name="connsiteY19" fmla="*/ 4153360 h 4565129"/>
              <a:gd name="connsiteX20" fmla="*/ 3086468 w 3822063"/>
              <a:gd name="connsiteY20" fmla="*/ 3486019 h 4565129"/>
              <a:gd name="connsiteX21" fmla="*/ 2840760 w 3822063"/>
              <a:gd name="connsiteY21" fmla="*/ 2784745 h 4565129"/>
              <a:gd name="connsiteX22" fmla="*/ 2474526 w 3822063"/>
              <a:gd name="connsiteY22" fmla="*/ 2985444 h 4565129"/>
              <a:gd name="connsiteX23" fmla="*/ 1517993 w 3822063"/>
              <a:gd name="connsiteY23" fmla="*/ 2717368 h 4565129"/>
              <a:gd name="connsiteX24" fmla="*/ 925969 w 3822063"/>
              <a:gd name="connsiteY24" fmla="*/ 1771924 h 4565129"/>
              <a:gd name="connsiteX25" fmla="*/ 805954 w 3822063"/>
              <a:gd name="connsiteY25" fmla="*/ 1445908 h 4565129"/>
              <a:gd name="connsiteX26" fmla="*/ 477823 w 3822063"/>
              <a:gd name="connsiteY26" fmla="*/ 1377984 h 4565129"/>
              <a:gd name="connsiteX27" fmla="*/ 128491 w 3822063"/>
              <a:gd name="connsiteY27" fmla="*/ 1355283 h 4565129"/>
              <a:gd name="connsiteX28" fmla="*/ 23951 w 3822063"/>
              <a:gd name="connsiteY28" fmla="*/ 1301588 h 4565129"/>
              <a:gd name="connsiteX29" fmla="*/ 0 w 3822063"/>
              <a:gd name="connsiteY29" fmla="*/ 1138443 h 4565129"/>
              <a:gd name="connsiteX0" fmla="*/ 0 w 3822063"/>
              <a:gd name="connsiteY0" fmla="*/ 1138443 h 4565129"/>
              <a:gd name="connsiteX1" fmla="*/ 0 w 3822063"/>
              <a:gd name="connsiteY1" fmla="*/ 1138443 h 4565129"/>
              <a:gd name="connsiteX2" fmla="*/ 337349 w 3822063"/>
              <a:gd name="connsiteY2" fmla="*/ 1207097 h 4565129"/>
              <a:gd name="connsiteX3" fmla="*/ 776560 w 3822063"/>
              <a:gd name="connsiteY3" fmla="*/ 1255384 h 4565129"/>
              <a:gd name="connsiteX4" fmla="*/ 771525 w 3822063"/>
              <a:gd name="connsiteY4" fmla="*/ 681243 h 4565129"/>
              <a:gd name="connsiteX5" fmla="*/ 800100 w 3822063"/>
              <a:gd name="connsiteY5" fmla="*/ 595518 h 4565129"/>
              <a:gd name="connsiteX6" fmla="*/ 828675 w 3822063"/>
              <a:gd name="connsiteY6" fmla="*/ 366918 h 4565129"/>
              <a:gd name="connsiteX7" fmla="*/ 857250 w 3822063"/>
              <a:gd name="connsiteY7" fmla="*/ 52593 h 4565129"/>
              <a:gd name="connsiteX8" fmla="*/ 1023599 w 3822063"/>
              <a:gd name="connsiteY8" fmla="*/ 81336 h 4565129"/>
              <a:gd name="connsiteX9" fmla="*/ 922184 w 3822063"/>
              <a:gd name="connsiteY9" fmla="*/ 909976 h 4565129"/>
              <a:gd name="connsiteX10" fmla="*/ 1024157 w 3822063"/>
              <a:gd name="connsiteY10" fmla="*/ 1356665 h 4565129"/>
              <a:gd name="connsiteX11" fmla="*/ 1684014 w 3822063"/>
              <a:gd name="connsiteY11" fmla="*/ 2630354 h 4565129"/>
              <a:gd name="connsiteX12" fmla="*/ 2532200 w 3822063"/>
              <a:gd name="connsiteY12" fmla="*/ 2778167 h 4565129"/>
              <a:gd name="connsiteX13" fmla="*/ 2561952 w 3822063"/>
              <a:gd name="connsiteY13" fmla="*/ 2570422 h 4565129"/>
              <a:gd name="connsiteX14" fmla="*/ 2658427 w 3822063"/>
              <a:gd name="connsiteY14" fmla="*/ 2624403 h 4565129"/>
              <a:gd name="connsiteX15" fmla="*/ 2900402 w 3822063"/>
              <a:gd name="connsiteY15" fmla="*/ 2688197 h 4565129"/>
              <a:gd name="connsiteX16" fmla="*/ 3375028 w 3822063"/>
              <a:gd name="connsiteY16" fmla="*/ 3680127 h 4565129"/>
              <a:gd name="connsiteX17" fmla="*/ 3800666 w 3822063"/>
              <a:gd name="connsiteY17" fmla="*/ 4391664 h 4565129"/>
              <a:gd name="connsiteX18" fmla="*/ 3567939 w 3822063"/>
              <a:gd name="connsiteY18" fmla="*/ 4443384 h 4565129"/>
              <a:gd name="connsiteX19" fmla="*/ 3509764 w 3822063"/>
              <a:gd name="connsiteY19" fmla="*/ 4153360 h 4565129"/>
              <a:gd name="connsiteX20" fmla="*/ 3086468 w 3822063"/>
              <a:gd name="connsiteY20" fmla="*/ 3486019 h 4565129"/>
              <a:gd name="connsiteX21" fmla="*/ 2840760 w 3822063"/>
              <a:gd name="connsiteY21" fmla="*/ 2784745 h 4565129"/>
              <a:gd name="connsiteX22" fmla="*/ 2474526 w 3822063"/>
              <a:gd name="connsiteY22" fmla="*/ 2985444 h 4565129"/>
              <a:gd name="connsiteX23" fmla="*/ 1517993 w 3822063"/>
              <a:gd name="connsiteY23" fmla="*/ 2717368 h 4565129"/>
              <a:gd name="connsiteX24" fmla="*/ 925969 w 3822063"/>
              <a:gd name="connsiteY24" fmla="*/ 1771924 h 4565129"/>
              <a:gd name="connsiteX25" fmla="*/ 805954 w 3822063"/>
              <a:gd name="connsiteY25" fmla="*/ 1445908 h 4565129"/>
              <a:gd name="connsiteX26" fmla="*/ 477823 w 3822063"/>
              <a:gd name="connsiteY26" fmla="*/ 1377984 h 4565129"/>
              <a:gd name="connsiteX27" fmla="*/ 128491 w 3822063"/>
              <a:gd name="connsiteY27" fmla="*/ 1355283 h 4565129"/>
              <a:gd name="connsiteX28" fmla="*/ 23951 w 3822063"/>
              <a:gd name="connsiteY28" fmla="*/ 1301588 h 4565129"/>
              <a:gd name="connsiteX29" fmla="*/ 0 w 3822063"/>
              <a:gd name="connsiteY29" fmla="*/ 1138443 h 4565129"/>
              <a:gd name="connsiteX0" fmla="*/ 0 w 3822063"/>
              <a:gd name="connsiteY0" fmla="*/ 1138443 h 4565129"/>
              <a:gd name="connsiteX1" fmla="*/ 0 w 3822063"/>
              <a:gd name="connsiteY1" fmla="*/ 1138443 h 4565129"/>
              <a:gd name="connsiteX2" fmla="*/ 337349 w 3822063"/>
              <a:gd name="connsiteY2" fmla="*/ 1207097 h 4565129"/>
              <a:gd name="connsiteX3" fmla="*/ 776560 w 3822063"/>
              <a:gd name="connsiteY3" fmla="*/ 1255384 h 4565129"/>
              <a:gd name="connsiteX4" fmla="*/ 771525 w 3822063"/>
              <a:gd name="connsiteY4" fmla="*/ 681243 h 4565129"/>
              <a:gd name="connsiteX5" fmla="*/ 800100 w 3822063"/>
              <a:gd name="connsiteY5" fmla="*/ 595518 h 4565129"/>
              <a:gd name="connsiteX6" fmla="*/ 828675 w 3822063"/>
              <a:gd name="connsiteY6" fmla="*/ 366918 h 4565129"/>
              <a:gd name="connsiteX7" fmla="*/ 857250 w 3822063"/>
              <a:gd name="connsiteY7" fmla="*/ 52593 h 4565129"/>
              <a:gd name="connsiteX8" fmla="*/ 1023599 w 3822063"/>
              <a:gd name="connsiteY8" fmla="*/ 81336 h 4565129"/>
              <a:gd name="connsiteX9" fmla="*/ 922184 w 3822063"/>
              <a:gd name="connsiteY9" fmla="*/ 909976 h 4565129"/>
              <a:gd name="connsiteX10" fmla="*/ 1024157 w 3822063"/>
              <a:gd name="connsiteY10" fmla="*/ 1356665 h 4565129"/>
              <a:gd name="connsiteX11" fmla="*/ 1684014 w 3822063"/>
              <a:gd name="connsiteY11" fmla="*/ 2630354 h 4565129"/>
              <a:gd name="connsiteX12" fmla="*/ 2532200 w 3822063"/>
              <a:gd name="connsiteY12" fmla="*/ 2778167 h 4565129"/>
              <a:gd name="connsiteX13" fmla="*/ 2561952 w 3822063"/>
              <a:gd name="connsiteY13" fmla="*/ 2570422 h 4565129"/>
              <a:gd name="connsiteX14" fmla="*/ 2658427 w 3822063"/>
              <a:gd name="connsiteY14" fmla="*/ 2624403 h 4565129"/>
              <a:gd name="connsiteX15" fmla="*/ 2900402 w 3822063"/>
              <a:gd name="connsiteY15" fmla="*/ 2688197 h 4565129"/>
              <a:gd name="connsiteX16" fmla="*/ 3375028 w 3822063"/>
              <a:gd name="connsiteY16" fmla="*/ 3680127 h 4565129"/>
              <a:gd name="connsiteX17" fmla="*/ 3800666 w 3822063"/>
              <a:gd name="connsiteY17" fmla="*/ 4391664 h 4565129"/>
              <a:gd name="connsiteX18" fmla="*/ 3567939 w 3822063"/>
              <a:gd name="connsiteY18" fmla="*/ 4443384 h 4565129"/>
              <a:gd name="connsiteX19" fmla="*/ 3509764 w 3822063"/>
              <a:gd name="connsiteY19" fmla="*/ 4153360 h 4565129"/>
              <a:gd name="connsiteX20" fmla="*/ 3086468 w 3822063"/>
              <a:gd name="connsiteY20" fmla="*/ 3486019 h 4565129"/>
              <a:gd name="connsiteX21" fmla="*/ 2840760 w 3822063"/>
              <a:gd name="connsiteY21" fmla="*/ 2784745 h 4565129"/>
              <a:gd name="connsiteX22" fmla="*/ 2474526 w 3822063"/>
              <a:gd name="connsiteY22" fmla="*/ 2985444 h 4565129"/>
              <a:gd name="connsiteX23" fmla="*/ 1517993 w 3822063"/>
              <a:gd name="connsiteY23" fmla="*/ 2717368 h 4565129"/>
              <a:gd name="connsiteX24" fmla="*/ 925969 w 3822063"/>
              <a:gd name="connsiteY24" fmla="*/ 1771924 h 4565129"/>
              <a:gd name="connsiteX25" fmla="*/ 805954 w 3822063"/>
              <a:gd name="connsiteY25" fmla="*/ 1445908 h 4565129"/>
              <a:gd name="connsiteX26" fmla="*/ 477823 w 3822063"/>
              <a:gd name="connsiteY26" fmla="*/ 1377984 h 4565129"/>
              <a:gd name="connsiteX27" fmla="*/ 128491 w 3822063"/>
              <a:gd name="connsiteY27" fmla="*/ 1355283 h 4565129"/>
              <a:gd name="connsiteX28" fmla="*/ 23951 w 3822063"/>
              <a:gd name="connsiteY28" fmla="*/ 1301588 h 4565129"/>
              <a:gd name="connsiteX29" fmla="*/ 0 w 3822063"/>
              <a:gd name="connsiteY29" fmla="*/ 1138443 h 4565129"/>
              <a:gd name="connsiteX0" fmla="*/ 0 w 3822063"/>
              <a:gd name="connsiteY0" fmla="*/ 1138443 h 4565129"/>
              <a:gd name="connsiteX1" fmla="*/ 0 w 3822063"/>
              <a:gd name="connsiteY1" fmla="*/ 1138443 h 4565129"/>
              <a:gd name="connsiteX2" fmla="*/ 337349 w 3822063"/>
              <a:gd name="connsiteY2" fmla="*/ 1207097 h 4565129"/>
              <a:gd name="connsiteX3" fmla="*/ 776560 w 3822063"/>
              <a:gd name="connsiteY3" fmla="*/ 1255384 h 4565129"/>
              <a:gd name="connsiteX4" fmla="*/ 771525 w 3822063"/>
              <a:gd name="connsiteY4" fmla="*/ 681243 h 4565129"/>
              <a:gd name="connsiteX5" fmla="*/ 800100 w 3822063"/>
              <a:gd name="connsiteY5" fmla="*/ 595518 h 4565129"/>
              <a:gd name="connsiteX6" fmla="*/ 828675 w 3822063"/>
              <a:gd name="connsiteY6" fmla="*/ 366918 h 4565129"/>
              <a:gd name="connsiteX7" fmla="*/ 857250 w 3822063"/>
              <a:gd name="connsiteY7" fmla="*/ 52593 h 4565129"/>
              <a:gd name="connsiteX8" fmla="*/ 1023599 w 3822063"/>
              <a:gd name="connsiteY8" fmla="*/ 81336 h 4565129"/>
              <a:gd name="connsiteX9" fmla="*/ 922184 w 3822063"/>
              <a:gd name="connsiteY9" fmla="*/ 909976 h 4565129"/>
              <a:gd name="connsiteX10" fmla="*/ 1024157 w 3822063"/>
              <a:gd name="connsiteY10" fmla="*/ 1356665 h 4565129"/>
              <a:gd name="connsiteX11" fmla="*/ 1684014 w 3822063"/>
              <a:gd name="connsiteY11" fmla="*/ 2630354 h 4565129"/>
              <a:gd name="connsiteX12" fmla="*/ 2532200 w 3822063"/>
              <a:gd name="connsiteY12" fmla="*/ 2778167 h 4565129"/>
              <a:gd name="connsiteX13" fmla="*/ 2561952 w 3822063"/>
              <a:gd name="connsiteY13" fmla="*/ 2570422 h 4565129"/>
              <a:gd name="connsiteX14" fmla="*/ 2658427 w 3822063"/>
              <a:gd name="connsiteY14" fmla="*/ 2624403 h 4565129"/>
              <a:gd name="connsiteX15" fmla="*/ 2900402 w 3822063"/>
              <a:gd name="connsiteY15" fmla="*/ 2688197 h 4565129"/>
              <a:gd name="connsiteX16" fmla="*/ 3375028 w 3822063"/>
              <a:gd name="connsiteY16" fmla="*/ 3680127 h 4565129"/>
              <a:gd name="connsiteX17" fmla="*/ 3800666 w 3822063"/>
              <a:gd name="connsiteY17" fmla="*/ 4391664 h 4565129"/>
              <a:gd name="connsiteX18" fmla="*/ 3567939 w 3822063"/>
              <a:gd name="connsiteY18" fmla="*/ 4443384 h 4565129"/>
              <a:gd name="connsiteX19" fmla="*/ 3509764 w 3822063"/>
              <a:gd name="connsiteY19" fmla="*/ 4153360 h 4565129"/>
              <a:gd name="connsiteX20" fmla="*/ 3086468 w 3822063"/>
              <a:gd name="connsiteY20" fmla="*/ 3486019 h 4565129"/>
              <a:gd name="connsiteX21" fmla="*/ 2840760 w 3822063"/>
              <a:gd name="connsiteY21" fmla="*/ 2784745 h 4565129"/>
              <a:gd name="connsiteX22" fmla="*/ 2474526 w 3822063"/>
              <a:gd name="connsiteY22" fmla="*/ 2985444 h 4565129"/>
              <a:gd name="connsiteX23" fmla="*/ 1517993 w 3822063"/>
              <a:gd name="connsiteY23" fmla="*/ 2717368 h 4565129"/>
              <a:gd name="connsiteX24" fmla="*/ 925969 w 3822063"/>
              <a:gd name="connsiteY24" fmla="*/ 1771924 h 4565129"/>
              <a:gd name="connsiteX25" fmla="*/ 805954 w 3822063"/>
              <a:gd name="connsiteY25" fmla="*/ 1445908 h 4565129"/>
              <a:gd name="connsiteX26" fmla="*/ 477823 w 3822063"/>
              <a:gd name="connsiteY26" fmla="*/ 1377984 h 4565129"/>
              <a:gd name="connsiteX27" fmla="*/ 128491 w 3822063"/>
              <a:gd name="connsiteY27" fmla="*/ 1355283 h 4565129"/>
              <a:gd name="connsiteX28" fmla="*/ 23951 w 3822063"/>
              <a:gd name="connsiteY28" fmla="*/ 1301588 h 4565129"/>
              <a:gd name="connsiteX29" fmla="*/ 0 w 3822063"/>
              <a:gd name="connsiteY29" fmla="*/ 1138443 h 4565129"/>
              <a:gd name="connsiteX0" fmla="*/ 0 w 3822063"/>
              <a:gd name="connsiteY0" fmla="*/ 1138443 h 4565129"/>
              <a:gd name="connsiteX1" fmla="*/ 0 w 3822063"/>
              <a:gd name="connsiteY1" fmla="*/ 1138443 h 4565129"/>
              <a:gd name="connsiteX2" fmla="*/ 337349 w 3822063"/>
              <a:gd name="connsiteY2" fmla="*/ 1207097 h 4565129"/>
              <a:gd name="connsiteX3" fmla="*/ 776560 w 3822063"/>
              <a:gd name="connsiteY3" fmla="*/ 1255384 h 4565129"/>
              <a:gd name="connsiteX4" fmla="*/ 771525 w 3822063"/>
              <a:gd name="connsiteY4" fmla="*/ 681243 h 4565129"/>
              <a:gd name="connsiteX5" fmla="*/ 800100 w 3822063"/>
              <a:gd name="connsiteY5" fmla="*/ 595518 h 4565129"/>
              <a:gd name="connsiteX6" fmla="*/ 828675 w 3822063"/>
              <a:gd name="connsiteY6" fmla="*/ 366918 h 4565129"/>
              <a:gd name="connsiteX7" fmla="*/ 857250 w 3822063"/>
              <a:gd name="connsiteY7" fmla="*/ 52593 h 4565129"/>
              <a:gd name="connsiteX8" fmla="*/ 1023599 w 3822063"/>
              <a:gd name="connsiteY8" fmla="*/ 81336 h 4565129"/>
              <a:gd name="connsiteX9" fmla="*/ 922184 w 3822063"/>
              <a:gd name="connsiteY9" fmla="*/ 909976 h 4565129"/>
              <a:gd name="connsiteX10" fmla="*/ 1024157 w 3822063"/>
              <a:gd name="connsiteY10" fmla="*/ 1356665 h 4565129"/>
              <a:gd name="connsiteX11" fmla="*/ 1684014 w 3822063"/>
              <a:gd name="connsiteY11" fmla="*/ 2630354 h 4565129"/>
              <a:gd name="connsiteX12" fmla="*/ 2532200 w 3822063"/>
              <a:gd name="connsiteY12" fmla="*/ 2778167 h 4565129"/>
              <a:gd name="connsiteX13" fmla="*/ 2561952 w 3822063"/>
              <a:gd name="connsiteY13" fmla="*/ 2570422 h 4565129"/>
              <a:gd name="connsiteX14" fmla="*/ 2658427 w 3822063"/>
              <a:gd name="connsiteY14" fmla="*/ 2624403 h 4565129"/>
              <a:gd name="connsiteX15" fmla="*/ 2900402 w 3822063"/>
              <a:gd name="connsiteY15" fmla="*/ 2688197 h 4565129"/>
              <a:gd name="connsiteX16" fmla="*/ 3375028 w 3822063"/>
              <a:gd name="connsiteY16" fmla="*/ 3680127 h 4565129"/>
              <a:gd name="connsiteX17" fmla="*/ 3800666 w 3822063"/>
              <a:gd name="connsiteY17" fmla="*/ 4391664 h 4565129"/>
              <a:gd name="connsiteX18" fmla="*/ 3567939 w 3822063"/>
              <a:gd name="connsiteY18" fmla="*/ 4443384 h 4565129"/>
              <a:gd name="connsiteX19" fmla="*/ 3509764 w 3822063"/>
              <a:gd name="connsiteY19" fmla="*/ 4153360 h 4565129"/>
              <a:gd name="connsiteX20" fmla="*/ 3086468 w 3822063"/>
              <a:gd name="connsiteY20" fmla="*/ 3486019 h 4565129"/>
              <a:gd name="connsiteX21" fmla="*/ 2840760 w 3822063"/>
              <a:gd name="connsiteY21" fmla="*/ 2784745 h 4565129"/>
              <a:gd name="connsiteX22" fmla="*/ 2474526 w 3822063"/>
              <a:gd name="connsiteY22" fmla="*/ 2985444 h 4565129"/>
              <a:gd name="connsiteX23" fmla="*/ 1517993 w 3822063"/>
              <a:gd name="connsiteY23" fmla="*/ 2717368 h 4565129"/>
              <a:gd name="connsiteX24" fmla="*/ 925969 w 3822063"/>
              <a:gd name="connsiteY24" fmla="*/ 1771924 h 4565129"/>
              <a:gd name="connsiteX25" fmla="*/ 805954 w 3822063"/>
              <a:gd name="connsiteY25" fmla="*/ 1445908 h 4565129"/>
              <a:gd name="connsiteX26" fmla="*/ 477823 w 3822063"/>
              <a:gd name="connsiteY26" fmla="*/ 1377984 h 4565129"/>
              <a:gd name="connsiteX27" fmla="*/ 128491 w 3822063"/>
              <a:gd name="connsiteY27" fmla="*/ 1355283 h 4565129"/>
              <a:gd name="connsiteX28" fmla="*/ 23951 w 3822063"/>
              <a:gd name="connsiteY28" fmla="*/ 1301588 h 4565129"/>
              <a:gd name="connsiteX29" fmla="*/ 0 w 3822063"/>
              <a:gd name="connsiteY29" fmla="*/ 1138443 h 4565129"/>
              <a:gd name="connsiteX0" fmla="*/ 0 w 3822063"/>
              <a:gd name="connsiteY0" fmla="*/ 1138443 h 4565129"/>
              <a:gd name="connsiteX1" fmla="*/ 0 w 3822063"/>
              <a:gd name="connsiteY1" fmla="*/ 1138443 h 4565129"/>
              <a:gd name="connsiteX2" fmla="*/ 337349 w 3822063"/>
              <a:gd name="connsiteY2" fmla="*/ 1207097 h 4565129"/>
              <a:gd name="connsiteX3" fmla="*/ 776560 w 3822063"/>
              <a:gd name="connsiteY3" fmla="*/ 1255384 h 4565129"/>
              <a:gd name="connsiteX4" fmla="*/ 771525 w 3822063"/>
              <a:gd name="connsiteY4" fmla="*/ 681243 h 4565129"/>
              <a:gd name="connsiteX5" fmla="*/ 800100 w 3822063"/>
              <a:gd name="connsiteY5" fmla="*/ 595518 h 4565129"/>
              <a:gd name="connsiteX6" fmla="*/ 828675 w 3822063"/>
              <a:gd name="connsiteY6" fmla="*/ 366918 h 4565129"/>
              <a:gd name="connsiteX7" fmla="*/ 857250 w 3822063"/>
              <a:gd name="connsiteY7" fmla="*/ 52593 h 4565129"/>
              <a:gd name="connsiteX8" fmla="*/ 1023599 w 3822063"/>
              <a:gd name="connsiteY8" fmla="*/ 81336 h 4565129"/>
              <a:gd name="connsiteX9" fmla="*/ 922184 w 3822063"/>
              <a:gd name="connsiteY9" fmla="*/ 909976 h 4565129"/>
              <a:gd name="connsiteX10" fmla="*/ 1024157 w 3822063"/>
              <a:gd name="connsiteY10" fmla="*/ 1356665 h 4565129"/>
              <a:gd name="connsiteX11" fmla="*/ 1684014 w 3822063"/>
              <a:gd name="connsiteY11" fmla="*/ 2630354 h 4565129"/>
              <a:gd name="connsiteX12" fmla="*/ 2532200 w 3822063"/>
              <a:gd name="connsiteY12" fmla="*/ 2778167 h 4565129"/>
              <a:gd name="connsiteX13" fmla="*/ 2568722 w 3822063"/>
              <a:gd name="connsiteY13" fmla="*/ 2713849 h 4565129"/>
              <a:gd name="connsiteX14" fmla="*/ 2658427 w 3822063"/>
              <a:gd name="connsiteY14" fmla="*/ 2624403 h 4565129"/>
              <a:gd name="connsiteX15" fmla="*/ 2900402 w 3822063"/>
              <a:gd name="connsiteY15" fmla="*/ 2688197 h 4565129"/>
              <a:gd name="connsiteX16" fmla="*/ 3375028 w 3822063"/>
              <a:gd name="connsiteY16" fmla="*/ 3680127 h 4565129"/>
              <a:gd name="connsiteX17" fmla="*/ 3800666 w 3822063"/>
              <a:gd name="connsiteY17" fmla="*/ 4391664 h 4565129"/>
              <a:gd name="connsiteX18" fmla="*/ 3567939 w 3822063"/>
              <a:gd name="connsiteY18" fmla="*/ 4443384 h 4565129"/>
              <a:gd name="connsiteX19" fmla="*/ 3509764 w 3822063"/>
              <a:gd name="connsiteY19" fmla="*/ 4153360 h 4565129"/>
              <a:gd name="connsiteX20" fmla="*/ 3086468 w 3822063"/>
              <a:gd name="connsiteY20" fmla="*/ 3486019 h 4565129"/>
              <a:gd name="connsiteX21" fmla="*/ 2840760 w 3822063"/>
              <a:gd name="connsiteY21" fmla="*/ 2784745 h 4565129"/>
              <a:gd name="connsiteX22" fmla="*/ 2474526 w 3822063"/>
              <a:gd name="connsiteY22" fmla="*/ 2985444 h 4565129"/>
              <a:gd name="connsiteX23" fmla="*/ 1517993 w 3822063"/>
              <a:gd name="connsiteY23" fmla="*/ 2717368 h 4565129"/>
              <a:gd name="connsiteX24" fmla="*/ 925969 w 3822063"/>
              <a:gd name="connsiteY24" fmla="*/ 1771924 h 4565129"/>
              <a:gd name="connsiteX25" fmla="*/ 805954 w 3822063"/>
              <a:gd name="connsiteY25" fmla="*/ 1445908 h 4565129"/>
              <a:gd name="connsiteX26" fmla="*/ 477823 w 3822063"/>
              <a:gd name="connsiteY26" fmla="*/ 1377984 h 4565129"/>
              <a:gd name="connsiteX27" fmla="*/ 128491 w 3822063"/>
              <a:gd name="connsiteY27" fmla="*/ 1355283 h 4565129"/>
              <a:gd name="connsiteX28" fmla="*/ 23951 w 3822063"/>
              <a:gd name="connsiteY28" fmla="*/ 1301588 h 4565129"/>
              <a:gd name="connsiteX29" fmla="*/ 0 w 3822063"/>
              <a:gd name="connsiteY29" fmla="*/ 1138443 h 4565129"/>
              <a:gd name="connsiteX0" fmla="*/ 0 w 3822063"/>
              <a:gd name="connsiteY0" fmla="*/ 1138443 h 4565129"/>
              <a:gd name="connsiteX1" fmla="*/ 0 w 3822063"/>
              <a:gd name="connsiteY1" fmla="*/ 1138443 h 4565129"/>
              <a:gd name="connsiteX2" fmla="*/ 337349 w 3822063"/>
              <a:gd name="connsiteY2" fmla="*/ 1207097 h 4565129"/>
              <a:gd name="connsiteX3" fmla="*/ 776560 w 3822063"/>
              <a:gd name="connsiteY3" fmla="*/ 1255384 h 4565129"/>
              <a:gd name="connsiteX4" fmla="*/ 771525 w 3822063"/>
              <a:gd name="connsiteY4" fmla="*/ 681243 h 4565129"/>
              <a:gd name="connsiteX5" fmla="*/ 800100 w 3822063"/>
              <a:gd name="connsiteY5" fmla="*/ 595518 h 4565129"/>
              <a:gd name="connsiteX6" fmla="*/ 828675 w 3822063"/>
              <a:gd name="connsiteY6" fmla="*/ 366918 h 4565129"/>
              <a:gd name="connsiteX7" fmla="*/ 857250 w 3822063"/>
              <a:gd name="connsiteY7" fmla="*/ 52593 h 4565129"/>
              <a:gd name="connsiteX8" fmla="*/ 1023599 w 3822063"/>
              <a:gd name="connsiteY8" fmla="*/ 81336 h 4565129"/>
              <a:gd name="connsiteX9" fmla="*/ 922184 w 3822063"/>
              <a:gd name="connsiteY9" fmla="*/ 909976 h 4565129"/>
              <a:gd name="connsiteX10" fmla="*/ 1024157 w 3822063"/>
              <a:gd name="connsiteY10" fmla="*/ 1356665 h 4565129"/>
              <a:gd name="connsiteX11" fmla="*/ 1684014 w 3822063"/>
              <a:gd name="connsiteY11" fmla="*/ 2630354 h 4565129"/>
              <a:gd name="connsiteX12" fmla="*/ 2532200 w 3822063"/>
              <a:gd name="connsiteY12" fmla="*/ 2778167 h 4565129"/>
              <a:gd name="connsiteX13" fmla="*/ 2568722 w 3822063"/>
              <a:gd name="connsiteY13" fmla="*/ 2713849 h 4565129"/>
              <a:gd name="connsiteX14" fmla="*/ 2658427 w 3822063"/>
              <a:gd name="connsiteY14" fmla="*/ 2624403 h 4565129"/>
              <a:gd name="connsiteX15" fmla="*/ 2900402 w 3822063"/>
              <a:gd name="connsiteY15" fmla="*/ 2688197 h 4565129"/>
              <a:gd name="connsiteX16" fmla="*/ 3375028 w 3822063"/>
              <a:gd name="connsiteY16" fmla="*/ 3680127 h 4565129"/>
              <a:gd name="connsiteX17" fmla="*/ 3800666 w 3822063"/>
              <a:gd name="connsiteY17" fmla="*/ 4391664 h 4565129"/>
              <a:gd name="connsiteX18" fmla="*/ 3567939 w 3822063"/>
              <a:gd name="connsiteY18" fmla="*/ 4443384 h 4565129"/>
              <a:gd name="connsiteX19" fmla="*/ 3509764 w 3822063"/>
              <a:gd name="connsiteY19" fmla="*/ 4153360 h 4565129"/>
              <a:gd name="connsiteX20" fmla="*/ 3086468 w 3822063"/>
              <a:gd name="connsiteY20" fmla="*/ 3486019 h 4565129"/>
              <a:gd name="connsiteX21" fmla="*/ 2840760 w 3822063"/>
              <a:gd name="connsiteY21" fmla="*/ 2784745 h 4565129"/>
              <a:gd name="connsiteX22" fmla="*/ 2474526 w 3822063"/>
              <a:gd name="connsiteY22" fmla="*/ 2985444 h 4565129"/>
              <a:gd name="connsiteX23" fmla="*/ 1517993 w 3822063"/>
              <a:gd name="connsiteY23" fmla="*/ 2717368 h 4565129"/>
              <a:gd name="connsiteX24" fmla="*/ 925969 w 3822063"/>
              <a:gd name="connsiteY24" fmla="*/ 1771924 h 4565129"/>
              <a:gd name="connsiteX25" fmla="*/ 805954 w 3822063"/>
              <a:gd name="connsiteY25" fmla="*/ 1445908 h 4565129"/>
              <a:gd name="connsiteX26" fmla="*/ 477823 w 3822063"/>
              <a:gd name="connsiteY26" fmla="*/ 1377984 h 4565129"/>
              <a:gd name="connsiteX27" fmla="*/ 128491 w 3822063"/>
              <a:gd name="connsiteY27" fmla="*/ 1355283 h 4565129"/>
              <a:gd name="connsiteX28" fmla="*/ 23951 w 3822063"/>
              <a:gd name="connsiteY28" fmla="*/ 1301588 h 4565129"/>
              <a:gd name="connsiteX29" fmla="*/ 0 w 3822063"/>
              <a:gd name="connsiteY29" fmla="*/ 1138443 h 4565129"/>
              <a:gd name="connsiteX0" fmla="*/ 0 w 3822063"/>
              <a:gd name="connsiteY0" fmla="*/ 1138443 h 4565129"/>
              <a:gd name="connsiteX1" fmla="*/ 0 w 3822063"/>
              <a:gd name="connsiteY1" fmla="*/ 1138443 h 4565129"/>
              <a:gd name="connsiteX2" fmla="*/ 337349 w 3822063"/>
              <a:gd name="connsiteY2" fmla="*/ 1207097 h 4565129"/>
              <a:gd name="connsiteX3" fmla="*/ 776560 w 3822063"/>
              <a:gd name="connsiteY3" fmla="*/ 1255384 h 4565129"/>
              <a:gd name="connsiteX4" fmla="*/ 771525 w 3822063"/>
              <a:gd name="connsiteY4" fmla="*/ 681243 h 4565129"/>
              <a:gd name="connsiteX5" fmla="*/ 800100 w 3822063"/>
              <a:gd name="connsiteY5" fmla="*/ 595518 h 4565129"/>
              <a:gd name="connsiteX6" fmla="*/ 828675 w 3822063"/>
              <a:gd name="connsiteY6" fmla="*/ 366918 h 4565129"/>
              <a:gd name="connsiteX7" fmla="*/ 857250 w 3822063"/>
              <a:gd name="connsiteY7" fmla="*/ 52593 h 4565129"/>
              <a:gd name="connsiteX8" fmla="*/ 1023599 w 3822063"/>
              <a:gd name="connsiteY8" fmla="*/ 81336 h 4565129"/>
              <a:gd name="connsiteX9" fmla="*/ 922184 w 3822063"/>
              <a:gd name="connsiteY9" fmla="*/ 909976 h 4565129"/>
              <a:gd name="connsiteX10" fmla="*/ 1024157 w 3822063"/>
              <a:gd name="connsiteY10" fmla="*/ 1356665 h 4565129"/>
              <a:gd name="connsiteX11" fmla="*/ 1684014 w 3822063"/>
              <a:gd name="connsiteY11" fmla="*/ 2630354 h 4565129"/>
              <a:gd name="connsiteX12" fmla="*/ 2532200 w 3822063"/>
              <a:gd name="connsiteY12" fmla="*/ 2778167 h 4565129"/>
              <a:gd name="connsiteX13" fmla="*/ 2568722 w 3822063"/>
              <a:gd name="connsiteY13" fmla="*/ 2713849 h 4565129"/>
              <a:gd name="connsiteX14" fmla="*/ 2658427 w 3822063"/>
              <a:gd name="connsiteY14" fmla="*/ 2624403 h 4565129"/>
              <a:gd name="connsiteX15" fmla="*/ 2900402 w 3822063"/>
              <a:gd name="connsiteY15" fmla="*/ 2688197 h 4565129"/>
              <a:gd name="connsiteX16" fmla="*/ 3375028 w 3822063"/>
              <a:gd name="connsiteY16" fmla="*/ 3680127 h 4565129"/>
              <a:gd name="connsiteX17" fmla="*/ 3800666 w 3822063"/>
              <a:gd name="connsiteY17" fmla="*/ 4391664 h 4565129"/>
              <a:gd name="connsiteX18" fmla="*/ 3567939 w 3822063"/>
              <a:gd name="connsiteY18" fmla="*/ 4443384 h 4565129"/>
              <a:gd name="connsiteX19" fmla="*/ 3509764 w 3822063"/>
              <a:gd name="connsiteY19" fmla="*/ 4153360 h 4565129"/>
              <a:gd name="connsiteX20" fmla="*/ 3086468 w 3822063"/>
              <a:gd name="connsiteY20" fmla="*/ 3486019 h 4565129"/>
              <a:gd name="connsiteX21" fmla="*/ 2840760 w 3822063"/>
              <a:gd name="connsiteY21" fmla="*/ 2784745 h 4565129"/>
              <a:gd name="connsiteX22" fmla="*/ 2474526 w 3822063"/>
              <a:gd name="connsiteY22" fmla="*/ 2985444 h 4565129"/>
              <a:gd name="connsiteX23" fmla="*/ 1517993 w 3822063"/>
              <a:gd name="connsiteY23" fmla="*/ 2717368 h 4565129"/>
              <a:gd name="connsiteX24" fmla="*/ 925969 w 3822063"/>
              <a:gd name="connsiteY24" fmla="*/ 1771924 h 4565129"/>
              <a:gd name="connsiteX25" fmla="*/ 805954 w 3822063"/>
              <a:gd name="connsiteY25" fmla="*/ 1445908 h 4565129"/>
              <a:gd name="connsiteX26" fmla="*/ 477823 w 3822063"/>
              <a:gd name="connsiteY26" fmla="*/ 1377984 h 4565129"/>
              <a:gd name="connsiteX27" fmla="*/ 128491 w 3822063"/>
              <a:gd name="connsiteY27" fmla="*/ 1355283 h 4565129"/>
              <a:gd name="connsiteX28" fmla="*/ 23951 w 3822063"/>
              <a:gd name="connsiteY28" fmla="*/ 1301588 h 4565129"/>
              <a:gd name="connsiteX29" fmla="*/ 0 w 3822063"/>
              <a:gd name="connsiteY29" fmla="*/ 1138443 h 4565129"/>
              <a:gd name="connsiteX0" fmla="*/ 0 w 3822063"/>
              <a:gd name="connsiteY0" fmla="*/ 1138443 h 4565129"/>
              <a:gd name="connsiteX1" fmla="*/ 0 w 3822063"/>
              <a:gd name="connsiteY1" fmla="*/ 1138443 h 4565129"/>
              <a:gd name="connsiteX2" fmla="*/ 337349 w 3822063"/>
              <a:gd name="connsiteY2" fmla="*/ 1207097 h 4565129"/>
              <a:gd name="connsiteX3" fmla="*/ 776560 w 3822063"/>
              <a:gd name="connsiteY3" fmla="*/ 1255384 h 4565129"/>
              <a:gd name="connsiteX4" fmla="*/ 771525 w 3822063"/>
              <a:gd name="connsiteY4" fmla="*/ 681243 h 4565129"/>
              <a:gd name="connsiteX5" fmla="*/ 800100 w 3822063"/>
              <a:gd name="connsiteY5" fmla="*/ 595518 h 4565129"/>
              <a:gd name="connsiteX6" fmla="*/ 828675 w 3822063"/>
              <a:gd name="connsiteY6" fmla="*/ 366918 h 4565129"/>
              <a:gd name="connsiteX7" fmla="*/ 857250 w 3822063"/>
              <a:gd name="connsiteY7" fmla="*/ 52593 h 4565129"/>
              <a:gd name="connsiteX8" fmla="*/ 1023599 w 3822063"/>
              <a:gd name="connsiteY8" fmla="*/ 81336 h 4565129"/>
              <a:gd name="connsiteX9" fmla="*/ 922184 w 3822063"/>
              <a:gd name="connsiteY9" fmla="*/ 909976 h 4565129"/>
              <a:gd name="connsiteX10" fmla="*/ 1024157 w 3822063"/>
              <a:gd name="connsiteY10" fmla="*/ 1356665 h 4565129"/>
              <a:gd name="connsiteX11" fmla="*/ 1684014 w 3822063"/>
              <a:gd name="connsiteY11" fmla="*/ 2630354 h 4565129"/>
              <a:gd name="connsiteX12" fmla="*/ 2532200 w 3822063"/>
              <a:gd name="connsiteY12" fmla="*/ 2778167 h 4565129"/>
              <a:gd name="connsiteX13" fmla="*/ 2568722 w 3822063"/>
              <a:gd name="connsiteY13" fmla="*/ 2713849 h 4565129"/>
              <a:gd name="connsiteX14" fmla="*/ 2658427 w 3822063"/>
              <a:gd name="connsiteY14" fmla="*/ 2624403 h 4565129"/>
              <a:gd name="connsiteX15" fmla="*/ 2900402 w 3822063"/>
              <a:gd name="connsiteY15" fmla="*/ 2688197 h 4565129"/>
              <a:gd name="connsiteX16" fmla="*/ 3375028 w 3822063"/>
              <a:gd name="connsiteY16" fmla="*/ 3680127 h 4565129"/>
              <a:gd name="connsiteX17" fmla="*/ 3800666 w 3822063"/>
              <a:gd name="connsiteY17" fmla="*/ 4391664 h 4565129"/>
              <a:gd name="connsiteX18" fmla="*/ 3567939 w 3822063"/>
              <a:gd name="connsiteY18" fmla="*/ 4443384 h 4565129"/>
              <a:gd name="connsiteX19" fmla="*/ 3509764 w 3822063"/>
              <a:gd name="connsiteY19" fmla="*/ 4153360 h 4565129"/>
              <a:gd name="connsiteX20" fmla="*/ 3086468 w 3822063"/>
              <a:gd name="connsiteY20" fmla="*/ 3486019 h 4565129"/>
              <a:gd name="connsiteX21" fmla="*/ 2840760 w 3822063"/>
              <a:gd name="connsiteY21" fmla="*/ 2784745 h 4565129"/>
              <a:gd name="connsiteX22" fmla="*/ 2474526 w 3822063"/>
              <a:gd name="connsiteY22" fmla="*/ 2985444 h 4565129"/>
              <a:gd name="connsiteX23" fmla="*/ 1517993 w 3822063"/>
              <a:gd name="connsiteY23" fmla="*/ 2717368 h 4565129"/>
              <a:gd name="connsiteX24" fmla="*/ 925969 w 3822063"/>
              <a:gd name="connsiteY24" fmla="*/ 1771924 h 4565129"/>
              <a:gd name="connsiteX25" fmla="*/ 805954 w 3822063"/>
              <a:gd name="connsiteY25" fmla="*/ 1445908 h 4565129"/>
              <a:gd name="connsiteX26" fmla="*/ 477823 w 3822063"/>
              <a:gd name="connsiteY26" fmla="*/ 1377984 h 4565129"/>
              <a:gd name="connsiteX27" fmla="*/ 128491 w 3822063"/>
              <a:gd name="connsiteY27" fmla="*/ 1355283 h 4565129"/>
              <a:gd name="connsiteX28" fmla="*/ 23951 w 3822063"/>
              <a:gd name="connsiteY28" fmla="*/ 1301588 h 4565129"/>
              <a:gd name="connsiteX29" fmla="*/ 0 w 3822063"/>
              <a:gd name="connsiteY29" fmla="*/ 1138443 h 4565129"/>
              <a:gd name="connsiteX0" fmla="*/ 0 w 3822063"/>
              <a:gd name="connsiteY0" fmla="*/ 1863182 h 5289868"/>
              <a:gd name="connsiteX1" fmla="*/ 0 w 3822063"/>
              <a:gd name="connsiteY1" fmla="*/ 1863182 h 5289868"/>
              <a:gd name="connsiteX2" fmla="*/ 337349 w 3822063"/>
              <a:gd name="connsiteY2" fmla="*/ 1931836 h 5289868"/>
              <a:gd name="connsiteX3" fmla="*/ 776560 w 3822063"/>
              <a:gd name="connsiteY3" fmla="*/ 1980123 h 5289868"/>
              <a:gd name="connsiteX4" fmla="*/ 771525 w 3822063"/>
              <a:gd name="connsiteY4" fmla="*/ 1405982 h 5289868"/>
              <a:gd name="connsiteX5" fmla="*/ 800100 w 3822063"/>
              <a:gd name="connsiteY5" fmla="*/ 1320257 h 5289868"/>
              <a:gd name="connsiteX6" fmla="*/ 828675 w 3822063"/>
              <a:gd name="connsiteY6" fmla="*/ 1091657 h 5289868"/>
              <a:gd name="connsiteX7" fmla="*/ 1135211 w 3822063"/>
              <a:gd name="connsiteY7" fmla="*/ 52593 h 5289868"/>
              <a:gd name="connsiteX8" fmla="*/ 1023599 w 3822063"/>
              <a:gd name="connsiteY8" fmla="*/ 806075 h 5289868"/>
              <a:gd name="connsiteX9" fmla="*/ 922184 w 3822063"/>
              <a:gd name="connsiteY9" fmla="*/ 1634715 h 5289868"/>
              <a:gd name="connsiteX10" fmla="*/ 1024157 w 3822063"/>
              <a:gd name="connsiteY10" fmla="*/ 2081404 h 5289868"/>
              <a:gd name="connsiteX11" fmla="*/ 1684014 w 3822063"/>
              <a:gd name="connsiteY11" fmla="*/ 3355093 h 5289868"/>
              <a:gd name="connsiteX12" fmla="*/ 2532200 w 3822063"/>
              <a:gd name="connsiteY12" fmla="*/ 3502906 h 5289868"/>
              <a:gd name="connsiteX13" fmla="*/ 2568722 w 3822063"/>
              <a:gd name="connsiteY13" fmla="*/ 3438588 h 5289868"/>
              <a:gd name="connsiteX14" fmla="*/ 2658427 w 3822063"/>
              <a:gd name="connsiteY14" fmla="*/ 3349142 h 5289868"/>
              <a:gd name="connsiteX15" fmla="*/ 2900402 w 3822063"/>
              <a:gd name="connsiteY15" fmla="*/ 3412936 h 5289868"/>
              <a:gd name="connsiteX16" fmla="*/ 3375028 w 3822063"/>
              <a:gd name="connsiteY16" fmla="*/ 4404866 h 5289868"/>
              <a:gd name="connsiteX17" fmla="*/ 3800666 w 3822063"/>
              <a:gd name="connsiteY17" fmla="*/ 5116403 h 5289868"/>
              <a:gd name="connsiteX18" fmla="*/ 3567939 w 3822063"/>
              <a:gd name="connsiteY18" fmla="*/ 5168123 h 5289868"/>
              <a:gd name="connsiteX19" fmla="*/ 3509764 w 3822063"/>
              <a:gd name="connsiteY19" fmla="*/ 4878099 h 5289868"/>
              <a:gd name="connsiteX20" fmla="*/ 3086468 w 3822063"/>
              <a:gd name="connsiteY20" fmla="*/ 4210758 h 5289868"/>
              <a:gd name="connsiteX21" fmla="*/ 2840760 w 3822063"/>
              <a:gd name="connsiteY21" fmla="*/ 3509484 h 5289868"/>
              <a:gd name="connsiteX22" fmla="*/ 2474526 w 3822063"/>
              <a:gd name="connsiteY22" fmla="*/ 3710183 h 5289868"/>
              <a:gd name="connsiteX23" fmla="*/ 1517993 w 3822063"/>
              <a:gd name="connsiteY23" fmla="*/ 3442107 h 5289868"/>
              <a:gd name="connsiteX24" fmla="*/ 925969 w 3822063"/>
              <a:gd name="connsiteY24" fmla="*/ 2496663 h 5289868"/>
              <a:gd name="connsiteX25" fmla="*/ 805954 w 3822063"/>
              <a:gd name="connsiteY25" fmla="*/ 2170647 h 5289868"/>
              <a:gd name="connsiteX26" fmla="*/ 477823 w 3822063"/>
              <a:gd name="connsiteY26" fmla="*/ 2102723 h 5289868"/>
              <a:gd name="connsiteX27" fmla="*/ 128491 w 3822063"/>
              <a:gd name="connsiteY27" fmla="*/ 2080022 h 5289868"/>
              <a:gd name="connsiteX28" fmla="*/ 23951 w 3822063"/>
              <a:gd name="connsiteY28" fmla="*/ 2026327 h 5289868"/>
              <a:gd name="connsiteX29" fmla="*/ 0 w 3822063"/>
              <a:gd name="connsiteY29" fmla="*/ 1863182 h 5289868"/>
              <a:gd name="connsiteX0" fmla="*/ 0 w 3822063"/>
              <a:gd name="connsiteY0" fmla="*/ 1863182 h 5289868"/>
              <a:gd name="connsiteX1" fmla="*/ 0 w 3822063"/>
              <a:gd name="connsiteY1" fmla="*/ 1863182 h 5289868"/>
              <a:gd name="connsiteX2" fmla="*/ 337349 w 3822063"/>
              <a:gd name="connsiteY2" fmla="*/ 1931836 h 5289868"/>
              <a:gd name="connsiteX3" fmla="*/ 776560 w 3822063"/>
              <a:gd name="connsiteY3" fmla="*/ 1980123 h 5289868"/>
              <a:gd name="connsiteX4" fmla="*/ 771525 w 3822063"/>
              <a:gd name="connsiteY4" fmla="*/ 1405982 h 5289868"/>
              <a:gd name="connsiteX5" fmla="*/ 800100 w 3822063"/>
              <a:gd name="connsiteY5" fmla="*/ 1320257 h 5289868"/>
              <a:gd name="connsiteX6" fmla="*/ 828675 w 3822063"/>
              <a:gd name="connsiteY6" fmla="*/ 1091657 h 5289868"/>
              <a:gd name="connsiteX7" fmla="*/ 1135211 w 3822063"/>
              <a:gd name="connsiteY7" fmla="*/ 52593 h 5289868"/>
              <a:gd name="connsiteX8" fmla="*/ 1258462 w 3822063"/>
              <a:gd name="connsiteY8" fmla="*/ 82895 h 5289868"/>
              <a:gd name="connsiteX9" fmla="*/ 922184 w 3822063"/>
              <a:gd name="connsiteY9" fmla="*/ 1634715 h 5289868"/>
              <a:gd name="connsiteX10" fmla="*/ 1024157 w 3822063"/>
              <a:gd name="connsiteY10" fmla="*/ 2081404 h 5289868"/>
              <a:gd name="connsiteX11" fmla="*/ 1684014 w 3822063"/>
              <a:gd name="connsiteY11" fmla="*/ 3355093 h 5289868"/>
              <a:gd name="connsiteX12" fmla="*/ 2532200 w 3822063"/>
              <a:gd name="connsiteY12" fmla="*/ 3502906 h 5289868"/>
              <a:gd name="connsiteX13" fmla="*/ 2568722 w 3822063"/>
              <a:gd name="connsiteY13" fmla="*/ 3438588 h 5289868"/>
              <a:gd name="connsiteX14" fmla="*/ 2658427 w 3822063"/>
              <a:gd name="connsiteY14" fmla="*/ 3349142 h 5289868"/>
              <a:gd name="connsiteX15" fmla="*/ 2900402 w 3822063"/>
              <a:gd name="connsiteY15" fmla="*/ 3412936 h 5289868"/>
              <a:gd name="connsiteX16" fmla="*/ 3375028 w 3822063"/>
              <a:gd name="connsiteY16" fmla="*/ 4404866 h 5289868"/>
              <a:gd name="connsiteX17" fmla="*/ 3800666 w 3822063"/>
              <a:gd name="connsiteY17" fmla="*/ 5116403 h 5289868"/>
              <a:gd name="connsiteX18" fmla="*/ 3567939 w 3822063"/>
              <a:gd name="connsiteY18" fmla="*/ 5168123 h 5289868"/>
              <a:gd name="connsiteX19" fmla="*/ 3509764 w 3822063"/>
              <a:gd name="connsiteY19" fmla="*/ 4878099 h 5289868"/>
              <a:gd name="connsiteX20" fmla="*/ 3086468 w 3822063"/>
              <a:gd name="connsiteY20" fmla="*/ 4210758 h 5289868"/>
              <a:gd name="connsiteX21" fmla="*/ 2840760 w 3822063"/>
              <a:gd name="connsiteY21" fmla="*/ 3509484 h 5289868"/>
              <a:gd name="connsiteX22" fmla="*/ 2474526 w 3822063"/>
              <a:gd name="connsiteY22" fmla="*/ 3710183 h 5289868"/>
              <a:gd name="connsiteX23" fmla="*/ 1517993 w 3822063"/>
              <a:gd name="connsiteY23" fmla="*/ 3442107 h 5289868"/>
              <a:gd name="connsiteX24" fmla="*/ 925969 w 3822063"/>
              <a:gd name="connsiteY24" fmla="*/ 2496663 h 5289868"/>
              <a:gd name="connsiteX25" fmla="*/ 805954 w 3822063"/>
              <a:gd name="connsiteY25" fmla="*/ 2170647 h 5289868"/>
              <a:gd name="connsiteX26" fmla="*/ 477823 w 3822063"/>
              <a:gd name="connsiteY26" fmla="*/ 2102723 h 5289868"/>
              <a:gd name="connsiteX27" fmla="*/ 128491 w 3822063"/>
              <a:gd name="connsiteY27" fmla="*/ 2080022 h 5289868"/>
              <a:gd name="connsiteX28" fmla="*/ 23951 w 3822063"/>
              <a:gd name="connsiteY28" fmla="*/ 2026327 h 5289868"/>
              <a:gd name="connsiteX29" fmla="*/ 0 w 3822063"/>
              <a:gd name="connsiteY29" fmla="*/ 1863182 h 5289868"/>
              <a:gd name="connsiteX0" fmla="*/ 0 w 3822063"/>
              <a:gd name="connsiteY0" fmla="*/ 1863182 h 5289868"/>
              <a:gd name="connsiteX1" fmla="*/ 0 w 3822063"/>
              <a:gd name="connsiteY1" fmla="*/ 1863182 h 5289868"/>
              <a:gd name="connsiteX2" fmla="*/ 337349 w 3822063"/>
              <a:gd name="connsiteY2" fmla="*/ 1931836 h 5289868"/>
              <a:gd name="connsiteX3" fmla="*/ 776560 w 3822063"/>
              <a:gd name="connsiteY3" fmla="*/ 1980123 h 5289868"/>
              <a:gd name="connsiteX4" fmla="*/ 771525 w 3822063"/>
              <a:gd name="connsiteY4" fmla="*/ 1405982 h 5289868"/>
              <a:gd name="connsiteX5" fmla="*/ 800100 w 3822063"/>
              <a:gd name="connsiteY5" fmla="*/ 1320257 h 5289868"/>
              <a:gd name="connsiteX6" fmla="*/ 828675 w 3822063"/>
              <a:gd name="connsiteY6" fmla="*/ 1091657 h 5289868"/>
              <a:gd name="connsiteX7" fmla="*/ 1135211 w 3822063"/>
              <a:gd name="connsiteY7" fmla="*/ 52593 h 5289868"/>
              <a:gd name="connsiteX8" fmla="*/ 1258462 w 3822063"/>
              <a:gd name="connsiteY8" fmla="*/ 82895 h 5289868"/>
              <a:gd name="connsiteX9" fmla="*/ 1107801 w 3822063"/>
              <a:gd name="connsiteY9" fmla="*/ 826143 h 5289868"/>
              <a:gd name="connsiteX10" fmla="*/ 922184 w 3822063"/>
              <a:gd name="connsiteY10" fmla="*/ 1634715 h 5289868"/>
              <a:gd name="connsiteX11" fmla="*/ 1024157 w 3822063"/>
              <a:gd name="connsiteY11" fmla="*/ 2081404 h 5289868"/>
              <a:gd name="connsiteX12" fmla="*/ 1684014 w 3822063"/>
              <a:gd name="connsiteY12" fmla="*/ 3355093 h 5289868"/>
              <a:gd name="connsiteX13" fmla="*/ 2532200 w 3822063"/>
              <a:gd name="connsiteY13" fmla="*/ 3502906 h 5289868"/>
              <a:gd name="connsiteX14" fmla="*/ 2568722 w 3822063"/>
              <a:gd name="connsiteY14" fmla="*/ 3438588 h 5289868"/>
              <a:gd name="connsiteX15" fmla="*/ 2658427 w 3822063"/>
              <a:gd name="connsiteY15" fmla="*/ 3349142 h 5289868"/>
              <a:gd name="connsiteX16" fmla="*/ 2900402 w 3822063"/>
              <a:gd name="connsiteY16" fmla="*/ 3412936 h 5289868"/>
              <a:gd name="connsiteX17" fmla="*/ 3375028 w 3822063"/>
              <a:gd name="connsiteY17" fmla="*/ 4404866 h 5289868"/>
              <a:gd name="connsiteX18" fmla="*/ 3800666 w 3822063"/>
              <a:gd name="connsiteY18" fmla="*/ 5116403 h 5289868"/>
              <a:gd name="connsiteX19" fmla="*/ 3567939 w 3822063"/>
              <a:gd name="connsiteY19" fmla="*/ 5168123 h 5289868"/>
              <a:gd name="connsiteX20" fmla="*/ 3509764 w 3822063"/>
              <a:gd name="connsiteY20" fmla="*/ 4878099 h 5289868"/>
              <a:gd name="connsiteX21" fmla="*/ 3086468 w 3822063"/>
              <a:gd name="connsiteY21" fmla="*/ 4210758 h 5289868"/>
              <a:gd name="connsiteX22" fmla="*/ 2840760 w 3822063"/>
              <a:gd name="connsiteY22" fmla="*/ 3509484 h 5289868"/>
              <a:gd name="connsiteX23" fmla="*/ 2474526 w 3822063"/>
              <a:gd name="connsiteY23" fmla="*/ 3710183 h 5289868"/>
              <a:gd name="connsiteX24" fmla="*/ 1517993 w 3822063"/>
              <a:gd name="connsiteY24" fmla="*/ 3442107 h 5289868"/>
              <a:gd name="connsiteX25" fmla="*/ 925969 w 3822063"/>
              <a:gd name="connsiteY25" fmla="*/ 2496663 h 5289868"/>
              <a:gd name="connsiteX26" fmla="*/ 805954 w 3822063"/>
              <a:gd name="connsiteY26" fmla="*/ 2170647 h 5289868"/>
              <a:gd name="connsiteX27" fmla="*/ 477823 w 3822063"/>
              <a:gd name="connsiteY27" fmla="*/ 2102723 h 5289868"/>
              <a:gd name="connsiteX28" fmla="*/ 128491 w 3822063"/>
              <a:gd name="connsiteY28" fmla="*/ 2080022 h 5289868"/>
              <a:gd name="connsiteX29" fmla="*/ 23951 w 3822063"/>
              <a:gd name="connsiteY29" fmla="*/ 2026327 h 5289868"/>
              <a:gd name="connsiteX30" fmla="*/ 0 w 3822063"/>
              <a:gd name="connsiteY30" fmla="*/ 1863182 h 5289868"/>
              <a:gd name="connsiteX0" fmla="*/ 0 w 3822063"/>
              <a:gd name="connsiteY0" fmla="*/ 1863182 h 5289868"/>
              <a:gd name="connsiteX1" fmla="*/ 0 w 3822063"/>
              <a:gd name="connsiteY1" fmla="*/ 1863182 h 5289868"/>
              <a:gd name="connsiteX2" fmla="*/ 337349 w 3822063"/>
              <a:gd name="connsiteY2" fmla="*/ 1931836 h 5289868"/>
              <a:gd name="connsiteX3" fmla="*/ 776560 w 3822063"/>
              <a:gd name="connsiteY3" fmla="*/ 1980123 h 5289868"/>
              <a:gd name="connsiteX4" fmla="*/ 771525 w 3822063"/>
              <a:gd name="connsiteY4" fmla="*/ 1405982 h 5289868"/>
              <a:gd name="connsiteX5" fmla="*/ 800100 w 3822063"/>
              <a:gd name="connsiteY5" fmla="*/ 1320257 h 5289868"/>
              <a:gd name="connsiteX6" fmla="*/ 828675 w 3822063"/>
              <a:gd name="connsiteY6" fmla="*/ 1091657 h 5289868"/>
              <a:gd name="connsiteX7" fmla="*/ 1135211 w 3822063"/>
              <a:gd name="connsiteY7" fmla="*/ 52593 h 5289868"/>
              <a:gd name="connsiteX8" fmla="*/ 1258462 w 3822063"/>
              <a:gd name="connsiteY8" fmla="*/ 82895 h 5289868"/>
              <a:gd name="connsiteX9" fmla="*/ 1019349 w 3822063"/>
              <a:gd name="connsiteY9" fmla="*/ 781452 h 5289868"/>
              <a:gd name="connsiteX10" fmla="*/ 922184 w 3822063"/>
              <a:gd name="connsiteY10" fmla="*/ 1634715 h 5289868"/>
              <a:gd name="connsiteX11" fmla="*/ 1024157 w 3822063"/>
              <a:gd name="connsiteY11" fmla="*/ 2081404 h 5289868"/>
              <a:gd name="connsiteX12" fmla="*/ 1684014 w 3822063"/>
              <a:gd name="connsiteY12" fmla="*/ 3355093 h 5289868"/>
              <a:gd name="connsiteX13" fmla="*/ 2532200 w 3822063"/>
              <a:gd name="connsiteY13" fmla="*/ 3502906 h 5289868"/>
              <a:gd name="connsiteX14" fmla="*/ 2568722 w 3822063"/>
              <a:gd name="connsiteY14" fmla="*/ 3438588 h 5289868"/>
              <a:gd name="connsiteX15" fmla="*/ 2658427 w 3822063"/>
              <a:gd name="connsiteY15" fmla="*/ 3349142 h 5289868"/>
              <a:gd name="connsiteX16" fmla="*/ 2900402 w 3822063"/>
              <a:gd name="connsiteY16" fmla="*/ 3412936 h 5289868"/>
              <a:gd name="connsiteX17" fmla="*/ 3375028 w 3822063"/>
              <a:gd name="connsiteY17" fmla="*/ 4404866 h 5289868"/>
              <a:gd name="connsiteX18" fmla="*/ 3800666 w 3822063"/>
              <a:gd name="connsiteY18" fmla="*/ 5116403 h 5289868"/>
              <a:gd name="connsiteX19" fmla="*/ 3567939 w 3822063"/>
              <a:gd name="connsiteY19" fmla="*/ 5168123 h 5289868"/>
              <a:gd name="connsiteX20" fmla="*/ 3509764 w 3822063"/>
              <a:gd name="connsiteY20" fmla="*/ 4878099 h 5289868"/>
              <a:gd name="connsiteX21" fmla="*/ 3086468 w 3822063"/>
              <a:gd name="connsiteY21" fmla="*/ 4210758 h 5289868"/>
              <a:gd name="connsiteX22" fmla="*/ 2840760 w 3822063"/>
              <a:gd name="connsiteY22" fmla="*/ 3509484 h 5289868"/>
              <a:gd name="connsiteX23" fmla="*/ 2474526 w 3822063"/>
              <a:gd name="connsiteY23" fmla="*/ 3710183 h 5289868"/>
              <a:gd name="connsiteX24" fmla="*/ 1517993 w 3822063"/>
              <a:gd name="connsiteY24" fmla="*/ 3442107 h 5289868"/>
              <a:gd name="connsiteX25" fmla="*/ 925969 w 3822063"/>
              <a:gd name="connsiteY25" fmla="*/ 2496663 h 5289868"/>
              <a:gd name="connsiteX26" fmla="*/ 805954 w 3822063"/>
              <a:gd name="connsiteY26" fmla="*/ 2170647 h 5289868"/>
              <a:gd name="connsiteX27" fmla="*/ 477823 w 3822063"/>
              <a:gd name="connsiteY27" fmla="*/ 2102723 h 5289868"/>
              <a:gd name="connsiteX28" fmla="*/ 128491 w 3822063"/>
              <a:gd name="connsiteY28" fmla="*/ 2080022 h 5289868"/>
              <a:gd name="connsiteX29" fmla="*/ 23951 w 3822063"/>
              <a:gd name="connsiteY29" fmla="*/ 2026327 h 5289868"/>
              <a:gd name="connsiteX30" fmla="*/ 0 w 3822063"/>
              <a:gd name="connsiteY30" fmla="*/ 1863182 h 5289868"/>
              <a:gd name="connsiteX0" fmla="*/ 0 w 3822063"/>
              <a:gd name="connsiteY0" fmla="*/ 2700727 h 6127413"/>
              <a:gd name="connsiteX1" fmla="*/ 0 w 3822063"/>
              <a:gd name="connsiteY1" fmla="*/ 2700727 h 6127413"/>
              <a:gd name="connsiteX2" fmla="*/ 337349 w 3822063"/>
              <a:gd name="connsiteY2" fmla="*/ 2769381 h 6127413"/>
              <a:gd name="connsiteX3" fmla="*/ 776560 w 3822063"/>
              <a:gd name="connsiteY3" fmla="*/ 2817668 h 6127413"/>
              <a:gd name="connsiteX4" fmla="*/ 771525 w 3822063"/>
              <a:gd name="connsiteY4" fmla="*/ 2243527 h 6127413"/>
              <a:gd name="connsiteX5" fmla="*/ 800100 w 3822063"/>
              <a:gd name="connsiteY5" fmla="*/ 2157802 h 6127413"/>
              <a:gd name="connsiteX6" fmla="*/ 828675 w 3822063"/>
              <a:gd name="connsiteY6" fmla="*/ 1929202 h 6127413"/>
              <a:gd name="connsiteX7" fmla="*/ 1752747 w 3822063"/>
              <a:gd name="connsiteY7" fmla="*/ 52593 h 6127413"/>
              <a:gd name="connsiteX8" fmla="*/ 1258462 w 3822063"/>
              <a:gd name="connsiteY8" fmla="*/ 920440 h 6127413"/>
              <a:gd name="connsiteX9" fmla="*/ 1019349 w 3822063"/>
              <a:gd name="connsiteY9" fmla="*/ 1618997 h 6127413"/>
              <a:gd name="connsiteX10" fmla="*/ 922184 w 3822063"/>
              <a:gd name="connsiteY10" fmla="*/ 2472260 h 6127413"/>
              <a:gd name="connsiteX11" fmla="*/ 1024157 w 3822063"/>
              <a:gd name="connsiteY11" fmla="*/ 2918949 h 6127413"/>
              <a:gd name="connsiteX12" fmla="*/ 1684014 w 3822063"/>
              <a:gd name="connsiteY12" fmla="*/ 4192638 h 6127413"/>
              <a:gd name="connsiteX13" fmla="*/ 2532200 w 3822063"/>
              <a:gd name="connsiteY13" fmla="*/ 4340451 h 6127413"/>
              <a:gd name="connsiteX14" fmla="*/ 2568722 w 3822063"/>
              <a:gd name="connsiteY14" fmla="*/ 4276133 h 6127413"/>
              <a:gd name="connsiteX15" fmla="*/ 2658427 w 3822063"/>
              <a:gd name="connsiteY15" fmla="*/ 4186687 h 6127413"/>
              <a:gd name="connsiteX16" fmla="*/ 2900402 w 3822063"/>
              <a:gd name="connsiteY16" fmla="*/ 4250481 h 6127413"/>
              <a:gd name="connsiteX17" fmla="*/ 3375028 w 3822063"/>
              <a:gd name="connsiteY17" fmla="*/ 5242411 h 6127413"/>
              <a:gd name="connsiteX18" fmla="*/ 3800666 w 3822063"/>
              <a:gd name="connsiteY18" fmla="*/ 5953948 h 6127413"/>
              <a:gd name="connsiteX19" fmla="*/ 3567939 w 3822063"/>
              <a:gd name="connsiteY19" fmla="*/ 6005668 h 6127413"/>
              <a:gd name="connsiteX20" fmla="*/ 3509764 w 3822063"/>
              <a:gd name="connsiteY20" fmla="*/ 5715644 h 6127413"/>
              <a:gd name="connsiteX21" fmla="*/ 3086468 w 3822063"/>
              <a:gd name="connsiteY21" fmla="*/ 5048303 h 6127413"/>
              <a:gd name="connsiteX22" fmla="*/ 2840760 w 3822063"/>
              <a:gd name="connsiteY22" fmla="*/ 4347029 h 6127413"/>
              <a:gd name="connsiteX23" fmla="*/ 2474526 w 3822063"/>
              <a:gd name="connsiteY23" fmla="*/ 4547728 h 6127413"/>
              <a:gd name="connsiteX24" fmla="*/ 1517993 w 3822063"/>
              <a:gd name="connsiteY24" fmla="*/ 4279652 h 6127413"/>
              <a:gd name="connsiteX25" fmla="*/ 925969 w 3822063"/>
              <a:gd name="connsiteY25" fmla="*/ 3334208 h 6127413"/>
              <a:gd name="connsiteX26" fmla="*/ 805954 w 3822063"/>
              <a:gd name="connsiteY26" fmla="*/ 3008192 h 6127413"/>
              <a:gd name="connsiteX27" fmla="*/ 477823 w 3822063"/>
              <a:gd name="connsiteY27" fmla="*/ 2940268 h 6127413"/>
              <a:gd name="connsiteX28" fmla="*/ 128491 w 3822063"/>
              <a:gd name="connsiteY28" fmla="*/ 2917567 h 6127413"/>
              <a:gd name="connsiteX29" fmla="*/ 23951 w 3822063"/>
              <a:gd name="connsiteY29" fmla="*/ 2863872 h 6127413"/>
              <a:gd name="connsiteX30" fmla="*/ 0 w 3822063"/>
              <a:gd name="connsiteY30" fmla="*/ 2700727 h 6127413"/>
              <a:gd name="connsiteX0" fmla="*/ 0 w 3822063"/>
              <a:gd name="connsiteY0" fmla="*/ 2700727 h 6127413"/>
              <a:gd name="connsiteX1" fmla="*/ 0 w 3822063"/>
              <a:gd name="connsiteY1" fmla="*/ 2700727 h 6127413"/>
              <a:gd name="connsiteX2" fmla="*/ 337349 w 3822063"/>
              <a:gd name="connsiteY2" fmla="*/ 2769381 h 6127413"/>
              <a:gd name="connsiteX3" fmla="*/ 776560 w 3822063"/>
              <a:gd name="connsiteY3" fmla="*/ 2817668 h 6127413"/>
              <a:gd name="connsiteX4" fmla="*/ 771525 w 3822063"/>
              <a:gd name="connsiteY4" fmla="*/ 2243527 h 6127413"/>
              <a:gd name="connsiteX5" fmla="*/ 800100 w 3822063"/>
              <a:gd name="connsiteY5" fmla="*/ 2157802 h 6127413"/>
              <a:gd name="connsiteX6" fmla="*/ 828675 w 3822063"/>
              <a:gd name="connsiteY6" fmla="*/ 1929202 h 6127413"/>
              <a:gd name="connsiteX7" fmla="*/ 1752747 w 3822063"/>
              <a:gd name="connsiteY7" fmla="*/ 52593 h 6127413"/>
              <a:gd name="connsiteX8" fmla="*/ 1813691 w 3822063"/>
              <a:gd name="connsiteY8" fmla="*/ 149881 h 6127413"/>
              <a:gd name="connsiteX9" fmla="*/ 1019349 w 3822063"/>
              <a:gd name="connsiteY9" fmla="*/ 1618997 h 6127413"/>
              <a:gd name="connsiteX10" fmla="*/ 922184 w 3822063"/>
              <a:gd name="connsiteY10" fmla="*/ 2472260 h 6127413"/>
              <a:gd name="connsiteX11" fmla="*/ 1024157 w 3822063"/>
              <a:gd name="connsiteY11" fmla="*/ 2918949 h 6127413"/>
              <a:gd name="connsiteX12" fmla="*/ 1684014 w 3822063"/>
              <a:gd name="connsiteY12" fmla="*/ 4192638 h 6127413"/>
              <a:gd name="connsiteX13" fmla="*/ 2532200 w 3822063"/>
              <a:gd name="connsiteY13" fmla="*/ 4340451 h 6127413"/>
              <a:gd name="connsiteX14" fmla="*/ 2568722 w 3822063"/>
              <a:gd name="connsiteY14" fmla="*/ 4276133 h 6127413"/>
              <a:gd name="connsiteX15" fmla="*/ 2658427 w 3822063"/>
              <a:gd name="connsiteY15" fmla="*/ 4186687 h 6127413"/>
              <a:gd name="connsiteX16" fmla="*/ 2900402 w 3822063"/>
              <a:gd name="connsiteY16" fmla="*/ 4250481 h 6127413"/>
              <a:gd name="connsiteX17" fmla="*/ 3375028 w 3822063"/>
              <a:gd name="connsiteY17" fmla="*/ 5242411 h 6127413"/>
              <a:gd name="connsiteX18" fmla="*/ 3800666 w 3822063"/>
              <a:gd name="connsiteY18" fmla="*/ 5953948 h 6127413"/>
              <a:gd name="connsiteX19" fmla="*/ 3567939 w 3822063"/>
              <a:gd name="connsiteY19" fmla="*/ 6005668 h 6127413"/>
              <a:gd name="connsiteX20" fmla="*/ 3509764 w 3822063"/>
              <a:gd name="connsiteY20" fmla="*/ 5715644 h 6127413"/>
              <a:gd name="connsiteX21" fmla="*/ 3086468 w 3822063"/>
              <a:gd name="connsiteY21" fmla="*/ 5048303 h 6127413"/>
              <a:gd name="connsiteX22" fmla="*/ 2840760 w 3822063"/>
              <a:gd name="connsiteY22" fmla="*/ 4347029 h 6127413"/>
              <a:gd name="connsiteX23" fmla="*/ 2474526 w 3822063"/>
              <a:gd name="connsiteY23" fmla="*/ 4547728 h 6127413"/>
              <a:gd name="connsiteX24" fmla="*/ 1517993 w 3822063"/>
              <a:gd name="connsiteY24" fmla="*/ 4279652 h 6127413"/>
              <a:gd name="connsiteX25" fmla="*/ 925969 w 3822063"/>
              <a:gd name="connsiteY25" fmla="*/ 3334208 h 6127413"/>
              <a:gd name="connsiteX26" fmla="*/ 805954 w 3822063"/>
              <a:gd name="connsiteY26" fmla="*/ 3008192 h 6127413"/>
              <a:gd name="connsiteX27" fmla="*/ 477823 w 3822063"/>
              <a:gd name="connsiteY27" fmla="*/ 2940268 h 6127413"/>
              <a:gd name="connsiteX28" fmla="*/ 128491 w 3822063"/>
              <a:gd name="connsiteY28" fmla="*/ 2917567 h 6127413"/>
              <a:gd name="connsiteX29" fmla="*/ 23951 w 3822063"/>
              <a:gd name="connsiteY29" fmla="*/ 2863872 h 6127413"/>
              <a:gd name="connsiteX30" fmla="*/ 0 w 3822063"/>
              <a:gd name="connsiteY30" fmla="*/ 2700727 h 6127413"/>
              <a:gd name="connsiteX0" fmla="*/ 0 w 3822063"/>
              <a:gd name="connsiteY0" fmla="*/ 2700727 h 6127413"/>
              <a:gd name="connsiteX1" fmla="*/ 0 w 3822063"/>
              <a:gd name="connsiteY1" fmla="*/ 2700727 h 6127413"/>
              <a:gd name="connsiteX2" fmla="*/ 337349 w 3822063"/>
              <a:gd name="connsiteY2" fmla="*/ 2769381 h 6127413"/>
              <a:gd name="connsiteX3" fmla="*/ 776560 w 3822063"/>
              <a:gd name="connsiteY3" fmla="*/ 2817668 h 6127413"/>
              <a:gd name="connsiteX4" fmla="*/ 771525 w 3822063"/>
              <a:gd name="connsiteY4" fmla="*/ 2243527 h 6127413"/>
              <a:gd name="connsiteX5" fmla="*/ 800100 w 3822063"/>
              <a:gd name="connsiteY5" fmla="*/ 2157802 h 6127413"/>
              <a:gd name="connsiteX6" fmla="*/ 828675 w 3822063"/>
              <a:gd name="connsiteY6" fmla="*/ 1929202 h 6127413"/>
              <a:gd name="connsiteX7" fmla="*/ 1323487 w 3822063"/>
              <a:gd name="connsiteY7" fmla="*/ 875946 h 6127413"/>
              <a:gd name="connsiteX8" fmla="*/ 1752747 w 3822063"/>
              <a:gd name="connsiteY8" fmla="*/ 52593 h 6127413"/>
              <a:gd name="connsiteX9" fmla="*/ 1813691 w 3822063"/>
              <a:gd name="connsiteY9" fmla="*/ 149881 h 6127413"/>
              <a:gd name="connsiteX10" fmla="*/ 1019349 w 3822063"/>
              <a:gd name="connsiteY10" fmla="*/ 1618997 h 6127413"/>
              <a:gd name="connsiteX11" fmla="*/ 922184 w 3822063"/>
              <a:gd name="connsiteY11" fmla="*/ 2472260 h 6127413"/>
              <a:gd name="connsiteX12" fmla="*/ 1024157 w 3822063"/>
              <a:gd name="connsiteY12" fmla="*/ 2918949 h 6127413"/>
              <a:gd name="connsiteX13" fmla="*/ 1684014 w 3822063"/>
              <a:gd name="connsiteY13" fmla="*/ 4192638 h 6127413"/>
              <a:gd name="connsiteX14" fmla="*/ 2532200 w 3822063"/>
              <a:gd name="connsiteY14" fmla="*/ 4340451 h 6127413"/>
              <a:gd name="connsiteX15" fmla="*/ 2568722 w 3822063"/>
              <a:gd name="connsiteY15" fmla="*/ 4276133 h 6127413"/>
              <a:gd name="connsiteX16" fmla="*/ 2658427 w 3822063"/>
              <a:gd name="connsiteY16" fmla="*/ 4186687 h 6127413"/>
              <a:gd name="connsiteX17" fmla="*/ 2900402 w 3822063"/>
              <a:gd name="connsiteY17" fmla="*/ 4250481 h 6127413"/>
              <a:gd name="connsiteX18" fmla="*/ 3375028 w 3822063"/>
              <a:gd name="connsiteY18" fmla="*/ 5242411 h 6127413"/>
              <a:gd name="connsiteX19" fmla="*/ 3800666 w 3822063"/>
              <a:gd name="connsiteY19" fmla="*/ 5953948 h 6127413"/>
              <a:gd name="connsiteX20" fmla="*/ 3567939 w 3822063"/>
              <a:gd name="connsiteY20" fmla="*/ 6005668 h 6127413"/>
              <a:gd name="connsiteX21" fmla="*/ 3509764 w 3822063"/>
              <a:gd name="connsiteY21" fmla="*/ 5715644 h 6127413"/>
              <a:gd name="connsiteX22" fmla="*/ 3086468 w 3822063"/>
              <a:gd name="connsiteY22" fmla="*/ 5048303 h 6127413"/>
              <a:gd name="connsiteX23" fmla="*/ 2840760 w 3822063"/>
              <a:gd name="connsiteY23" fmla="*/ 4347029 h 6127413"/>
              <a:gd name="connsiteX24" fmla="*/ 2474526 w 3822063"/>
              <a:gd name="connsiteY24" fmla="*/ 4547728 h 6127413"/>
              <a:gd name="connsiteX25" fmla="*/ 1517993 w 3822063"/>
              <a:gd name="connsiteY25" fmla="*/ 4279652 h 6127413"/>
              <a:gd name="connsiteX26" fmla="*/ 925969 w 3822063"/>
              <a:gd name="connsiteY26" fmla="*/ 3334208 h 6127413"/>
              <a:gd name="connsiteX27" fmla="*/ 805954 w 3822063"/>
              <a:gd name="connsiteY27" fmla="*/ 3008192 h 6127413"/>
              <a:gd name="connsiteX28" fmla="*/ 477823 w 3822063"/>
              <a:gd name="connsiteY28" fmla="*/ 2940268 h 6127413"/>
              <a:gd name="connsiteX29" fmla="*/ 128491 w 3822063"/>
              <a:gd name="connsiteY29" fmla="*/ 2917567 h 6127413"/>
              <a:gd name="connsiteX30" fmla="*/ 23951 w 3822063"/>
              <a:gd name="connsiteY30" fmla="*/ 2863872 h 6127413"/>
              <a:gd name="connsiteX31" fmla="*/ 0 w 3822063"/>
              <a:gd name="connsiteY31" fmla="*/ 2700727 h 6127413"/>
              <a:gd name="connsiteX0" fmla="*/ 0 w 3822063"/>
              <a:gd name="connsiteY0" fmla="*/ 2700727 h 6127413"/>
              <a:gd name="connsiteX1" fmla="*/ 0 w 3822063"/>
              <a:gd name="connsiteY1" fmla="*/ 2700727 h 6127413"/>
              <a:gd name="connsiteX2" fmla="*/ 337349 w 3822063"/>
              <a:gd name="connsiteY2" fmla="*/ 2769381 h 6127413"/>
              <a:gd name="connsiteX3" fmla="*/ 776560 w 3822063"/>
              <a:gd name="connsiteY3" fmla="*/ 2817668 h 6127413"/>
              <a:gd name="connsiteX4" fmla="*/ 771525 w 3822063"/>
              <a:gd name="connsiteY4" fmla="*/ 2243527 h 6127413"/>
              <a:gd name="connsiteX5" fmla="*/ 800100 w 3822063"/>
              <a:gd name="connsiteY5" fmla="*/ 2157802 h 6127413"/>
              <a:gd name="connsiteX6" fmla="*/ 828675 w 3822063"/>
              <a:gd name="connsiteY6" fmla="*/ 1929202 h 6127413"/>
              <a:gd name="connsiteX7" fmla="*/ 1195619 w 3822063"/>
              <a:gd name="connsiteY7" fmla="*/ 760054 h 6127413"/>
              <a:gd name="connsiteX8" fmla="*/ 1752747 w 3822063"/>
              <a:gd name="connsiteY8" fmla="*/ 52593 h 6127413"/>
              <a:gd name="connsiteX9" fmla="*/ 1813691 w 3822063"/>
              <a:gd name="connsiteY9" fmla="*/ 149881 h 6127413"/>
              <a:gd name="connsiteX10" fmla="*/ 1019349 w 3822063"/>
              <a:gd name="connsiteY10" fmla="*/ 1618997 h 6127413"/>
              <a:gd name="connsiteX11" fmla="*/ 922184 w 3822063"/>
              <a:gd name="connsiteY11" fmla="*/ 2472260 h 6127413"/>
              <a:gd name="connsiteX12" fmla="*/ 1024157 w 3822063"/>
              <a:gd name="connsiteY12" fmla="*/ 2918949 h 6127413"/>
              <a:gd name="connsiteX13" fmla="*/ 1684014 w 3822063"/>
              <a:gd name="connsiteY13" fmla="*/ 4192638 h 6127413"/>
              <a:gd name="connsiteX14" fmla="*/ 2532200 w 3822063"/>
              <a:gd name="connsiteY14" fmla="*/ 4340451 h 6127413"/>
              <a:gd name="connsiteX15" fmla="*/ 2568722 w 3822063"/>
              <a:gd name="connsiteY15" fmla="*/ 4276133 h 6127413"/>
              <a:gd name="connsiteX16" fmla="*/ 2658427 w 3822063"/>
              <a:gd name="connsiteY16" fmla="*/ 4186687 h 6127413"/>
              <a:gd name="connsiteX17" fmla="*/ 2900402 w 3822063"/>
              <a:gd name="connsiteY17" fmla="*/ 4250481 h 6127413"/>
              <a:gd name="connsiteX18" fmla="*/ 3375028 w 3822063"/>
              <a:gd name="connsiteY18" fmla="*/ 5242411 h 6127413"/>
              <a:gd name="connsiteX19" fmla="*/ 3800666 w 3822063"/>
              <a:gd name="connsiteY19" fmla="*/ 5953948 h 6127413"/>
              <a:gd name="connsiteX20" fmla="*/ 3567939 w 3822063"/>
              <a:gd name="connsiteY20" fmla="*/ 6005668 h 6127413"/>
              <a:gd name="connsiteX21" fmla="*/ 3509764 w 3822063"/>
              <a:gd name="connsiteY21" fmla="*/ 5715644 h 6127413"/>
              <a:gd name="connsiteX22" fmla="*/ 3086468 w 3822063"/>
              <a:gd name="connsiteY22" fmla="*/ 5048303 h 6127413"/>
              <a:gd name="connsiteX23" fmla="*/ 2840760 w 3822063"/>
              <a:gd name="connsiteY23" fmla="*/ 4347029 h 6127413"/>
              <a:gd name="connsiteX24" fmla="*/ 2474526 w 3822063"/>
              <a:gd name="connsiteY24" fmla="*/ 4547728 h 6127413"/>
              <a:gd name="connsiteX25" fmla="*/ 1517993 w 3822063"/>
              <a:gd name="connsiteY25" fmla="*/ 4279652 h 6127413"/>
              <a:gd name="connsiteX26" fmla="*/ 925969 w 3822063"/>
              <a:gd name="connsiteY26" fmla="*/ 3334208 h 6127413"/>
              <a:gd name="connsiteX27" fmla="*/ 805954 w 3822063"/>
              <a:gd name="connsiteY27" fmla="*/ 3008192 h 6127413"/>
              <a:gd name="connsiteX28" fmla="*/ 477823 w 3822063"/>
              <a:gd name="connsiteY28" fmla="*/ 2940268 h 6127413"/>
              <a:gd name="connsiteX29" fmla="*/ 128491 w 3822063"/>
              <a:gd name="connsiteY29" fmla="*/ 2917567 h 6127413"/>
              <a:gd name="connsiteX30" fmla="*/ 23951 w 3822063"/>
              <a:gd name="connsiteY30" fmla="*/ 2863872 h 6127413"/>
              <a:gd name="connsiteX31" fmla="*/ 0 w 3822063"/>
              <a:gd name="connsiteY31" fmla="*/ 2700727 h 6127413"/>
              <a:gd name="connsiteX0" fmla="*/ 0 w 3822063"/>
              <a:gd name="connsiteY0" fmla="*/ 2700727 h 6127413"/>
              <a:gd name="connsiteX1" fmla="*/ 0 w 3822063"/>
              <a:gd name="connsiteY1" fmla="*/ 2700727 h 6127413"/>
              <a:gd name="connsiteX2" fmla="*/ 337349 w 3822063"/>
              <a:gd name="connsiteY2" fmla="*/ 2769381 h 6127413"/>
              <a:gd name="connsiteX3" fmla="*/ 776560 w 3822063"/>
              <a:gd name="connsiteY3" fmla="*/ 2817668 h 6127413"/>
              <a:gd name="connsiteX4" fmla="*/ 771525 w 3822063"/>
              <a:gd name="connsiteY4" fmla="*/ 2243527 h 6127413"/>
              <a:gd name="connsiteX5" fmla="*/ 800100 w 3822063"/>
              <a:gd name="connsiteY5" fmla="*/ 2157802 h 6127413"/>
              <a:gd name="connsiteX6" fmla="*/ 951497 w 3822063"/>
              <a:gd name="connsiteY6" fmla="*/ 1294807 h 6127413"/>
              <a:gd name="connsiteX7" fmla="*/ 1195619 w 3822063"/>
              <a:gd name="connsiteY7" fmla="*/ 760054 h 6127413"/>
              <a:gd name="connsiteX8" fmla="*/ 1752747 w 3822063"/>
              <a:gd name="connsiteY8" fmla="*/ 52593 h 6127413"/>
              <a:gd name="connsiteX9" fmla="*/ 1813691 w 3822063"/>
              <a:gd name="connsiteY9" fmla="*/ 149881 h 6127413"/>
              <a:gd name="connsiteX10" fmla="*/ 1019349 w 3822063"/>
              <a:gd name="connsiteY10" fmla="*/ 1618997 h 6127413"/>
              <a:gd name="connsiteX11" fmla="*/ 922184 w 3822063"/>
              <a:gd name="connsiteY11" fmla="*/ 2472260 h 6127413"/>
              <a:gd name="connsiteX12" fmla="*/ 1024157 w 3822063"/>
              <a:gd name="connsiteY12" fmla="*/ 2918949 h 6127413"/>
              <a:gd name="connsiteX13" fmla="*/ 1684014 w 3822063"/>
              <a:gd name="connsiteY13" fmla="*/ 4192638 h 6127413"/>
              <a:gd name="connsiteX14" fmla="*/ 2532200 w 3822063"/>
              <a:gd name="connsiteY14" fmla="*/ 4340451 h 6127413"/>
              <a:gd name="connsiteX15" fmla="*/ 2568722 w 3822063"/>
              <a:gd name="connsiteY15" fmla="*/ 4276133 h 6127413"/>
              <a:gd name="connsiteX16" fmla="*/ 2658427 w 3822063"/>
              <a:gd name="connsiteY16" fmla="*/ 4186687 h 6127413"/>
              <a:gd name="connsiteX17" fmla="*/ 2900402 w 3822063"/>
              <a:gd name="connsiteY17" fmla="*/ 4250481 h 6127413"/>
              <a:gd name="connsiteX18" fmla="*/ 3375028 w 3822063"/>
              <a:gd name="connsiteY18" fmla="*/ 5242411 h 6127413"/>
              <a:gd name="connsiteX19" fmla="*/ 3800666 w 3822063"/>
              <a:gd name="connsiteY19" fmla="*/ 5953948 h 6127413"/>
              <a:gd name="connsiteX20" fmla="*/ 3567939 w 3822063"/>
              <a:gd name="connsiteY20" fmla="*/ 6005668 h 6127413"/>
              <a:gd name="connsiteX21" fmla="*/ 3509764 w 3822063"/>
              <a:gd name="connsiteY21" fmla="*/ 5715644 h 6127413"/>
              <a:gd name="connsiteX22" fmla="*/ 3086468 w 3822063"/>
              <a:gd name="connsiteY22" fmla="*/ 5048303 h 6127413"/>
              <a:gd name="connsiteX23" fmla="*/ 2840760 w 3822063"/>
              <a:gd name="connsiteY23" fmla="*/ 4347029 h 6127413"/>
              <a:gd name="connsiteX24" fmla="*/ 2474526 w 3822063"/>
              <a:gd name="connsiteY24" fmla="*/ 4547728 h 6127413"/>
              <a:gd name="connsiteX25" fmla="*/ 1517993 w 3822063"/>
              <a:gd name="connsiteY25" fmla="*/ 4279652 h 6127413"/>
              <a:gd name="connsiteX26" fmla="*/ 925969 w 3822063"/>
              <a:gd name="connsiteY26" fmla="*/ 3334208 h 6127413"/>
              <a:gd name="connsiteX27" fmla="*/ 805954 w 3822063"/>
              <a:gd name="connsiteY27" fmla="*/ 3008192 h 6127413"/>
              <a:gd name="connsiteX28" fmla="*/ 477823 w 3822063"/>
              <a:gd name="connsiteY28" fmla="*/ 2940268 h 6127413"/>
              <a:gd name="connsiteX29" fmla="*/ 128491 w 3822063"/>
              <a:gd name="connsiteY29" fmla="*/ 2917567 h 6127413"/>
              <a:gd name="connsiteX30" fmla="*/ 23951 w 3822063"/>
              <a:gd name="connsiteY30" fmla="*/ 2863872 h 6127413"/>
              <a:gd name="connsiteX31" fmla="*/ 0 w 3822063"/>
              <a:gd name="connsiteY31" fmla="*/ 2700727 h 6127413"/>
              <a:gd name="connsiteX0" fmla="*/ 0 w 3822063"/>
              <a:gd name="connsiteY0" fmla="*/ 2700727 h 6127413"/>
              <a:gd name="connsiteX1" fmla="*/ 0 w 3822063"/>
              <a:gd name="connsiteY1" fmla="*/ 2700727 h 6127413"/>
              <a:gd name="connsiteX2" fmla="*/ 337349 w 3822063"/>
              <a:gd name="connsiteY2" fmla="*/ 2769381 h 6127413"/>
              <a:gd name="connsiteX3" fmla="*/ 776560 w 3822063"/>
              <a:gd name="connsiteY3" fmla="*/ 2817668 h 6127413"/>
              <a:gd name="connsiteX4" fmla="*/ 771525 w 3822063"/>
              <a:gd name="connsiteY4" fmla="*/ 2243527 h 6127413"/>
              <a:gd name="connsiteX5" fmla="*/ 852387 w 3822063"/>
              <a:gd name="connsiteY5" fmla="*/ 1697525 h 6127413"/>
              <a:gd name="connsiteX6" fmla="*/ 951497 w 3822063"/>
              <a:gd name="connsiteY6" fmla="*/ 1294807 h 6127413"/>
              <a:gd name="connsiteX7" fmla="*/ 1195619 w 3822063"/>
              <a:gd name="connsiteY7" fmla="*/ 760054 h 6127413"/>
              <a:gd name="connsiteX8" fmla="*/ 1752747 w 3822063"/>
              <a:gd name="connsiteY8" fmla="*/ 52593 h 6127413"/>
              <a:gd name="connsiteX9" fmla="*/ 1813691 w 3822063"/>
              <a:gd name="connsiteY9" fmla="*/ 149881 h 6127413"/>
              <a:gd name="connsiteX10" fmla="*/ 1019349 w 3822063"/>
              <a:gd name="connsiteY10" fmla="*/ 1618997 h 6127413"/>
              <a:gd name="connsiteX11" fmla="*/ 922184 w 3822063"/>
              <a:gd name="connsiteY11" fmla="*/ 2472260 h 6127413"/>
              <a:gd name="connsiteX12" fmla="*/ 1024157 w 3822063"/>
              <a:gd name="connsiteY12" fmla="*/ 2918949 h 6127413"/>
              <a:gd name="connsiteX13" fmla="*/ 1684014 w 3822063"/>
              <a:gd name="connsiteY13" fmla="*/ 4192638 h 6127413"/>
              <a:gd name="connsiteX14" fmla="*/ 2532200 w 3822063"/>
              <a:gd name="connsiteY14" fmla="*/ 4340451 h 6127413"/>
              <a:gd name="connsiteX15" fmla="*/ 2568722 w 3822063"/>
              <a:gd name="connsiteY15" fmla="*/ 4276133 h 6127413"/>
              <a:gd name="connsiteX16" fmla="*/ 2658427 w 3822063"/>
              <a:gd name="connsiteY16" fmla="*/ 4186687 h 6127413"/>
              <a:gd name="connsiteX17" fmla="*/ 2900402 w 3822063"/>
              <a:gd name="connsiteY17" fmla="*/ 4250481 h 6127413"/>
              <a:gd name="connsiteX18" fmla="*/ 3375028 w 3822063"/>
              <a:gd name="connsiteY18" fmla="*/ 5242411 h 6127413"/>
              <a:gd name="connsiteX19" fmla="*/ 3800666 w 3822063"/>
              <a:gd name="connsiteY19" fmla="*/ 5953948 h 6127413"/>
              <a:gd name="connsiteX20" fmla="*/ 3567939 w 3822063"/>
              <a:gd name="connsiteY20" fmla="*/ 6005668 h 6127413"/>
              <a:gd name="connsiteX21" fmla="*/ 3509764 w 3822063"/>
              <a:gd name="connsiteY21" fmla="*/ 5715644 h 6127413"/>
              <a:gd name="connsiteX22" fmla="*/ 3086468 w 3822063"/>
              <a:gd name="connsiteY22" fmla="*/ 5048303 h 6127413"/>
              <a:gd name="connsiteX23" fmla="*/ 2840760 w 3822063"/>
              <a:gd name="connsiteY23" fmla="*/ 4347029 h 6127413"/>
              <a:gd name="connsiteX24" fmla="*/ 2474526 w 3822063"/>
              <a:gd name="connsiteY24" fmla="*/ 4547728 h 6127413"/>
              <a:gd name="connsiteX25" fmla="*/ 1517993 w 3822063"/>
              <a:gd name="connsiteY25" fmla="*/ 4279652 h 6127413"/>
              <a:gd name="connsiteX26" fmla="*/ 925969 w 3822063"/>
              <a:gd name="connsiteY26" fmla="*/ 3334208 h 6127413"/>
              <a:gd name="connsiteX27" fmla="*/ 805954 w 3822063"/>
              <a:gd name="connsiteY27" fmla="*/ 3008192 h 6127413"/>
              <a:gd name="connsiteX28" fmla="*/ 477823 w 3822063"/>
              <a:gd name="connsiteY28" fmla="*/ 2940268 h 6127413"/>
              <a:gd name="connsiteX29" fmla="*/ 128491 w 3822063"/>
              <a:gd name="connsiteY29" fmla="*/ 2917567 h 6127413"/>
              <a:gd name="connsiteX30" fmla="*/ 23951 w 3822063"/>
              <a:gd name="connsiteY30" fmla="*/ 2863872 h 6127413"/>
              <a:gd name="connsiteX31" fmla="*/ 0 w 3822063"/>
              <a:gd name="connsiteY31" fmla="*/ 2700727 h 6127413"/>
              <a:gd name="connsiteX0" fmla="*/ 0 w 3822063"/>
              <a:gd name="connsiteY0" fmla="*/ 2700727 h 6127413"/>
              <a:gd name="connsiteX1" fmla="*/ 0 w 3822063"/>
              <a:gd name="connsiteY1" fmla="*/ 2700727 h 6127413"/>
              <a:gd name="connsiteX2" fmla="*/ 337349 w 3822063"/>
              <a:gd name="connsiteY2" fmla="*/ 2769381 h 6127413"/>
              <a:gd name="connsiteX3" fmla="*/ 776560 w 3822063"/>
              <a:gd name="connsiteY3" fmla="*/ 2817668 h 6127413"/>
              <a:gd name="connsiteX4" fmla="*/ 771525 w 3822063"/>
              <a:gd name="connsiteY4" fmla="*/ 2243527 h 6127413"/>
              <a:gd name="connsiteX5" fmla="*/ 852387 w 3822063"/>
              <a:gd name="connsiteY5" fmla="*/ 1697525 h 6127413"/>
              <a:gd name="connsiteX6" fmla="*/ 951497 w 3822063"/>
              <a:gd name="connsiteY6" fmla="*/ 1294807 h 6127413"/>
              <a:gd name="connsiteX7" fmla="*/ 1195619 w 3822063"/>
              <a:gd name="connsiteY7" fmla="*/ 760054 h 6127413"/>
              <a:gd name="connsiteX8" fmla="*/ 1752747 w 3822063"/>
              <a:gd name="connsiteY8" fmla="*/ 52593 h 6127413"/>
              <a:gd name="connsiteX9" fmla="*/ 1813691 w 3822063"/>
              <a:gd name="connsiteY9" fmla="*/ 149881 h 6127413"/>
              <a:gd name="connsiteX10" fmla="*/ 1019349 w 3822063"/>
              <a:gd name="connsiteY10" fmla="*/ 1618997 h 6127413"/>
              <a:gd name="connsiteX11" fmla="*/ 922184 w 3822063"/>
              <a:gd name="connsiteY11" fmla="*/ 2472260 h 6127413"/>
              <a:gd name="connsiteX12" fmla="*/ 1024157 w 3822063"/>
              <a:gd name="connsiteY12" fmla="*/ 2918949 h 6127413"/>
              <a:gd name="connsiteX13" fmla="*/ 1684014 w 3822063"/>
              <a:gd name="connsiteY13" fmla="*/ 4192638 h 6127413"/>
              <a:gd name="connsiteX14" fmla="*/ 2532200 w 3822063"/>
              <a:gd name="connsiteY14" fmla="*/ 4340451 h 6127413"/>
              <a:gd name="connsiteX15" fmla="*/ 2568722 w 3822063"/>
              <a:gd name="connsiteY15" fmla="*/ 4276133 h 6127413"/>
              <a:gd name="connsiteX16" fmla="*/ 2658427 w 3822063"/>
              <a:gd name="connsiteY16" fmla="*/ 4186687 h 6127413"/>
              <a:gd name="connsiteX17" fmla="*/ 2900402 w 3822063"/>
              <a:gd name="connsiteY17" fmla="*/ 4250481 h 6127413"/>
              <a:gd name="connsiteX18" fmla="*/ 3375028 w 3822063"/>
              <a:gd name="connsiteY18" fmla="*/ 5242411 h 6127413"/>
              <a:gd name="connsiteX19" fmla="*/ 3800666 w 3822063"/>
              <a:gd name="connsiteY19" fmla="*/ 5953948 h 6127413"/>
              <a:gd name="connsiteX20" fmla="*/ 3567939 w 3822063"/>
              <a:gd name="connsiteY20" fmla="*/ 6005668 h 6127413"/>
              <a:gd name="connsiteX21" fmla="*/ 3509764 w 3822063"/>
              <a:gd name="connsiteY21" fmla="*/ 5715644 h 6127413"/>
              <a:gd name="connsiteX22" fmla="*/ 3086468 w 3822063"/>
              <a:gd name="connsiteY22" fmla="*/ 5048303 h 6127413"/>
              <a:gd name="connsiteX23" fmla="*/ 2840760 w 3822063"/>
              <a:gd name="connsiteY23" fmla="*/ 4347029 h 6127413"/>
              <a:gd name="connsiteX24" fmla="*/ 2474526 w 3822063"/>
              <a:gd name="connsiteY24" fmla="*/ 4547728 h 6127413"/>
              <a:gd name="connsiteX25" fmla="*/ 1517993 w 3822063"/>
              <a:gd name="connsiteY25" fmla="*/ 4279652 h 6127413"/>
              <a:gd name="connsiteX26" fmla="*/ 925969 w 3822063"/>
              <a:gd name="connsiteY26" fmla="*/ 3334208 h 6127413"/>
              <a:gd name="connsiteX27" fmla="*/ 805954 w 3822063"/>
              <a:gd name="connsiteY27" fmla="*/ 3008192 h 6127413"/>
              <a:gd name="connsiteX28" fmla="*/ 477823 w 3822063"/>
              <a:gd name="connsiteY28" fmla="*/ 2940268 h 6127413"/>
              <a:gd name="connsiteX29" fmla="*/ 128491 w 3822063"/>
              <a:gd name="connsiteY29" fmla="*/ 2917567 h 6127413"/>
              <a:gd name="connsiteX30" fmla="*/ 23951 w 3822063"/>
              <a:gd name="connsiteY30" fmla="*/ 2863872 h 6127413"/>
              <a:gd name="connsiteX31" fmla="*/ 0 w 3822063"/>
              <a:gd name="connsiteY31" fmla="*/ 2700727 h 6127413"/>
              <a:gd name="connsiteX0" fmla="*/ 0 w 3822063"/>
              <a:gd name="connsiteY0" fmla="*/ 2648134 h 6074820"/>
              <a:gd name="connsiteX1" fmla="*/ 0 w 3822063"/>
              <a:gd name="connsiteY1" fmla="*/ 2648134 h 6074820"/>
              <a:gd name="connsiteX2" fmla="*/ 337349 w 3822063"/>
              <a:gd name="connsiteY2" fmla="*/ 2716788 h 6074820"/>
              <a:gd name="connsiteX3" fmla="*/ 776560 w 3822063"/>
              <a:gd name="connsiteY3" fmla="*/ 2765075 h 6074820"/>
              <a:gd name="connsiteX4" fmla="*/ 771525 w 3822063"/>
              <a:gd name="connsiteY4" fmla="*/ 2190934 h 6074820"/>
              <a:gd name="connsiteX5" fmla="*/ 852387 w 3822063"/>
              <a:gd name="connsiteY5" fmla="*/ 1644932 h 6074820"/>
              <a:gd name="connsiteX6" fmla="*/ 951497 w 3822063"/>
              <a:gd name="connsiteY6" fmla="*/ 1242214 h 6074820"/>
              <a:gd name="connsiteX7" fmla="*/ 1195619 w 3822063"/>
              <a:gd name="connsiteY7" fmla="*/ 707461 h 6074820"/>
              <a:gd name="connsiteX8" fmla="*/ 1752747 w 3822063"/>
              <a:gd name="connsiteY8" fmla="*/ 0 h 6074820"/>
              <a:gd name="connsiteX9" fmla="*/ 1813691 w 3822063"/>
              <a:gd name="connsiteY9" fmla="*/ 97288 h 6074820"/>
              <a:gd name="connsiteX10" fmla="*/ 1019349 w 3822063"/>
              <a:gd name="connsiteY10" fmla="*/ 1566404 h 6074820"/>
              <a:gd name="connsiteX11" fmla="*/ 922184 w 3822063"/>
              <a:gd name="connsiteY11" fmla="*/ 2419667 h 6074820"/>
              <a:gd name="connsiteX12" fmla="*/ 1024157 w 3822063"/>
              <a:gd name="connsiteY12" fmla="*/ 2866356 h 6074820"/>
              <a:gd name="connsiteX13" fmla="*/ 1684014 w 3822063"/>
              <a:gd name="connsiteY13" fmla="*/ 4140045 h 6074820"/>
              <a:gd name="connsiteX14" fmla="*/ 2532200 w 3822063"/>
              <a:gd name="connsiteY14" fmla="*/ 4287858 h 6074820"/>
              <a:gd name="connsiteX15" fmla="*/ 2568722 w 3822063"/>
              <a:gd name="connsiteY15" fmla="*/ 4223540 h 6074820"/>
              <a:gd name="connsiteX16" fmla="*/ 2658427 w 3822063"/>
              <a:gd name="connsiteY16" fmla="*/ 4134094 h 6074820"/>
              <a:gd name="connsiteX17" fmla="*/ 2900402 w 3822063"/>
              <a:gd name="connsiteY17" fmla="*/ 4197888 h 6074820"/>
              <a:gd name="connsiteX18" fmla="*/ 3375028 w 3822063"/>
              <a:gd name="connsiteY18" fmla="*/ 5189818 h 6074820"/>
              <a:gd name="connsiteX19" fmla="*/ 3800666 w 3822063"/>
              <a:gd name="connsiteY19" fmla="*/ 5901355 h 6074820"/>
              <a:gd name="connsiteX20" fmla="*/ 3567939 w 3822063"/>
              <a:gd name="connsiteY20" fmla="*/ 5953075 h 6074820"/>
              <a:gd name="connsiteX21" fmla="*/ 3509764 w 3822063"/>
              <a:gd name="connsiteY21" fmla="*/ 5663051 h 6074820"/>
              <a:gd name="connsiteX22" fmla="*/ 3086468 w 3822063"/>
              <a:gd name="connsiteY22" fmla="*/ 4995710 h 6074820"/>
              <a:gd name="connsiteX23" fmla="*/ 2840760 w 3822063"/>
              <a:gd name="connsiteY23" fmla="*/ 4294436 h 6074820"/>
              <a:gd name="connsiteX24" fmla="*/ 2474526 w 3822063"/>
              <a:gd name="connsiteY24" fmla="*/ 4495135 h 6074820"/>
              <a:gd name="connsiteX25" fmla="*/ 1517993 w 3822063"/>
              <a:gd name="connsiteY25" fmla="*/ 4227059 h 6074820"/>
              <a:gd name="connsiteX26" fmla="*/ 925969 w 3822063"/>
              <a:gd name="connsiteY26" fmla="*/ 3281615 h 6074820"/>
              <a:gd name="connsiteX27" fmla="*/ 805954 w 3822063"/>
              <a:gd name="connsiteY27" fmla="*/ 2955599 h 6074820"/>
              <a:gd name="connsiteX28" fmla="*/ 477823 w 3822063"/>
              <a:gd name="connsiteY28" fmla="*/ 2887675 h 6074820"/>
              <a:gd name="connsiteX29" fmla="*/ 128491 w 3822063"/>
              <a:gd name="connsiteY29" fmla="*/ 2864974 h 6074820"/>
              <a:gd name="connsiteX30" fmla="*/ 23951 w 3822063"/>
              <a:gd name="connsiteY30" fmla="*/ 2811279 h 6074820"/>
              <a:gd name="connsiteX31" fmla="*/ 0 w 3822063"/>
              <a:gd name="connsiteY31" fmla="*/ 2648134 h 6074820"/>
              <a:gd name="connsiteX0" fmla="*/ 0 w 3822063"/>
              <a:gd name="connsiteY0" fmla="*/ 2648134 h 6074820"/>
              <a:gd name="connsiteX1" fmla="*/ 0 w 3822063"/>
              <a:gd name="connsiteY1" fmla="*/ 2648134 h 6074820"/>
              <a:gd name="connsiteX2" fmla="*/ 337349 w 3822063"/>
              <a:gd name="connsiteY2" fmla="*/ 2716788 h 6074820"/>
              <a:gd name="connsiteX3" fmla="*/ 776560 w 3822063"/>
              <a:gd name="connsiteY3" fmla="*/ 2765075 h 6074820"/>
              <a:gd name="connsiteX4" fmla="*/ 771525 w 3822063"/>
              <a:gd name="connsiteY4" fmla="*/ 2190934 h 6074820"/>
              <a:gd name="connsiteX5" fmla="*/ 852387 w 3822063"/>
              <a:gd name="connsiteY5" fmla="*/ 1644932 h 6074820"/>
              <a:gd name="connsiteX6" fmla="*/ 951497 w 3822063"/>
              <a:gd name="connsiteY6" fmla="*/ 1242214 h 6074820"/>
              <a:gd name="connsiteX7" fmla="*/ 1195619 w 3822063"/>
              <a:gd name="connsiteY7" fmla="*/ 707461 h 6074820"/>
              <a:gd name="connsiteX8" fmla="*/ 1752747 w 3822063"/>
              <a:gd name="connsiteY8" fmla="*/ 0 h 6074820"/>
              <a:gd name="connsiteX9" fmla="*/ 1813691 w 3822063"/>
              <a:gd name="connsiteY9" fmla="*/ 97288 h 6074820"/>
              <a:gd name="connsiteX10" fmla="*/ 1019349 w 3822063"/>
              <a:gd name="connsiteY10" fmla="*/ 1566404 h 6074820"/>
              <a:gd name="connsiteX11" fmla="*/ 922184 w 3822063"/>
              <a:gd name="connsiteY11" fmla="*/ 2419667 h 6074820"/>
              <a:gd name="connsiteX12" fmla="*/ 1024157 w 3822063"/>
              <a:gd name="connsiteY12" fmla="*/ 2866356 h 6074820"/>
              <a:gd name="connsiteX13" fmla="*/ 1684014 w 3822063"/>
              <a:gd name="connsiteY13" fmla="*/ 4140045 h 6074820"/>
              <a:gd name="connsiteX14" fmla="*/ 2532200 w 3822063"/>
              <a:gd name="connsiteY14" fmla="*/ 4287858 h 6074820"/>
              <a:gd name="connsiteX15" fmla="*/ 2568722 w 3822063"/>
              <a:gd name="connsiteY15" fmla="*/ 4223540 h 6074820"/>
              <a:gd name="connsiteX16" fmla="*/ 2658427 w 3822063"/>
              <a:gd name="connsiteY16" fmla="*/ 4134094 h 6074820"/>
              <a:gd name="connsiteX17" fmla="*/ 2900402 w 3822063"/>
              <a:gd name="connsiteY17" fmla="*/ 4197888 h 6074820"/>
              <a:gd name="connsiteX18" fmla="*/ 3375028 w 3822063"/>
              <a:gd name="connsiteY18" fmla="*/ 5189818 h 6074820"/>
              <a:gd name="connsiteX19" fmla="*/ 3800666 w 3822063"/>
              <a:gd name="connsiteY19" fmla="*/ 5901355 h 6074820"/>
              <a:gd name="connsiteX20" fmla="*/ 3567939 w 3822063"/>
              <a:gd name="connsiteY20" fmla="*/ 5953075 h 6074820"/>
              <a:gd name="connsiteX21" fmla="*/ 3509764 w 3822063"/>
              <a:gd name="connsiteY21" fmla="*/ 5663051 h 6074820"/>
              <a:gd name="connsiteX22" fmla="*/ 3086468 w 3822063"/>
              <a:gd name="connsiteY22" fmla="*/ 4995710 h 6074820"/>
              <a:gd name="connsiteX23" fmla="*/ 2840760 w 3822063"/>
              <a:gd name="connsiteY23" fmla="*/ 4294436 h 6074820"/>
              <a:gd name="connsiteX24" fmla="*/ 2474526 w 3822063"/>
              <a:gd name="connsiteY24" fmla="*/ 4495135 h 6074820"/>
              <a:gd name="connsiteX25" fmla="*/ 1517993 w 3822063"/>
              <a:gd name="connsiteY25" fmla="*/ 4227059 h 6074820"/>
              <a:gd name="connsiteX26" fmla="*/ 925969 w 3822063"/>
              <a:gd name="connsiteY26" fmla="*/ 3281615 h 6074820"/>
              <a:gd name="connsiteX27" fmla="*/ 805954 w 3822063"/>
              <a:gd name="connsiteY27" fmla="*/ 2955599 h 6074820"/>
              <a:gd name="connsiteX28" fmla="*/ 477823 w 3822063"/>
              <a:gd name="connsiteY28" fmla="*/ 2887675 h 6074820"/>
              <a:gd name="connsiteX29" fmla="*/ 128491 w 3822063"/>
              <a:gd name="connsiteY29" fmla="*/ 2864974 h 6074820"/>
              <a:gd name="connsiteX30" fmla="*/ 23951 w 3822063"/>
              <a:gd name="connsiteY30" fmla="*/ 2811279 h 6074820"/>
              <a:gd name="connsiteX31" fmla="*/ 0 w 3822063"/>
              <a:gd name="connsiteY31" fmla="*/ 2648134 h 6074820"/>
              <a:gd name="connsiteX0" fmla="*/ 0 w 3822063"/>
              <a:gd name="connsiteY0" fmla="*/ 3307814 h 6734500"/>
              <a:gd name="connsiteX1" fmla="*/ 0 w 3822063"/>
              <a:gd name="connsiteY1" fmla="*/ 3307814 h 6734500"/>
              <a:gd name="connsiteX2" fmla="*/ 337349 w 3822063"/>
              <a:gd name="connsiteY2" fmla="*/ 3376468 h 6734500"/>
              <a:gd name="connsiteX3" fmla="*/ 776560 w 3822063"/>
              <a:gd name="connsiteY3" fmla="*/ 3424755 h 6734500"/>
              <a:gd name="connsiteX4" fmla="*/ 771525 w 3822063"/>
              <a:gd name="connsiteY4" fmla="*/ 2850614 h 6734500"/>
              <a:gd name="connsiteX5" fmla="*/ 852387 w 3822063"/>
              <a:gd name="connsiteY5" fmla="*/ 2304612 h 6734500"/>
              <a:gd name="connsiteX6" fmla="*/ 951497 w 3822063"/>
              <a:gd name="connsiteY6" fmla="*/ 1901894 h 6734500"/>
              <a:gd name="connsiteX7" fmla="*/ 1195619 w 3822063"/>
              <a:gd name="connsiteY7" fmla="*/ 1367141 h 6734500"/>
              <a:gd name="connsiteX8" fmla="*/ 2632488 w 3822063"/>
              <a:gd name="connsiteY8" fmla="*/ 0 h 6734500"/>
              <a:gd name="connsiteX9" fmla="*/ 1813691 w 3822063"/>
              <a:gd name="connsiteY9" fmla="*/ 756968 h 6734500"/>
              <a:gd name="connsiteX10" fmla="*/ 1019349 w 3822063"/>
              <a:gd name="connsiteY10" fmla="*/ 2226084 h 6734500"/>
              <a:gd name="connsiteX11" fmla="*/ 922184 w 3822063"/>
              <a:gd name="connsiteY11" fmla="*/ 3079347 h 6734500"/>
              <a:gd name="connsiteX12" fmla="*/ 1024157 w 3822063"/>
              <a:gd name="connsiteY12" fmla="*/ 3526036 h 6734500"/>
              <a:gd name="connsiteX13" fmla="*/ 1684014 w 3822063"/>
              <a:gd name="connsiteY13" fmla="*/ 4799725 h 6734500"/>
              <a:gd name="connsiteX14" fmla="*/ 2532200 w 3822063"/>
              <a:gd name="connsiteY14" fmla="*/ 4947538 h 6734500"/>
              <a:gd name="connsiteX15" fmla="*/ 2568722 w 3822063"/>
              <a:gd name="connsiteY15" fmla="*/ 4883220 h 6734500"/>
              <a:gd name="connsiteX16" fmla="*/ 2658427 w 3822063"/>
              <a:gd name="connsiteY16" fmla="*/ 4793774 h 6734500"/>
              <a:gd name="connsiteX17" fmla="*/ 2900402 w 3822063"/>
              <a:gd name="connsiteY17" fmla="*/ 4857568 h 6734500"/>
              <a:gd name="connsiteX18" fmla="*/ 3375028 w 3822063"/>
              <a:gd name="connsiteY18" fmla="*/ 5849498 h 6734500"/>
              <a:gd name="connsiteX19" fmla="*/ 3800666 w 3822063"/>
              <a:gd name="connsiteY19" fmla="*/ 6561035 h 6734500"/>
              <a:gd name="connsiteX20" fmla="*/ 3567939 w 3822063"/>
              <a:gd name="connsiteY20" fmla="*/ 6612755 h 6734500"/>
              <a:gd name="connsiteX21" fmla="*/ 3509764 w 3822063"/>
              <a:gd name="connsiteY21" fmla="*/ 6322731 h 6734500"/>
              <a:gd name="connsiteX22" fmla="*/ 3086468 w 3822063"/>
              <a:gd name="connsiteY22" fmla="*/ 5655390 h 6734500"/>
              <a:gd name="connsiteX23" fmla="*/ 2840760 w 3822063"/>
              <a:gd name="connsiteY23" fmla="*/ 4954116 h 6734500"/>
              <a:gd name="connsiteX24" fmla="*/ 2474526 w 3822063"/>
              <a:gd name="connsiteY24" fmla="*/ 5154815 h 6734500"/>
              <a:gd name="connsiteX25" fmla="*/ 1517993 w 3822063"/>
              <a:gd name="connsiteY25" fmla="*/ 4886739 h 6734500"/>
              <a:gd name="connsiteX26" fmla="*/ 925969 w 3822063"/>
              <a:gd name="connsiteY26" fmla="*/ 3941295 h 6734500"/>
              <a:gd name="connsiteX27" fmla="*/ 805954 w 3822063"/>
              <a:gd name="connsiteY27" fmla="*/ 3615279 h 6734500"/>
              <a:gd name="connsiteX28" fmla="*/ 477823 w 3822063"/>
              <a:gd name="connsiteY28" fmla="*/ 3547355 h 6734500"/>
              <a:gd name="connsiteX29" fmla="*/ 128491 w 3822063"/>
              <a:gd name="connsiteY29" fmla="*/ 3524654 h 6734500"/>
              <a:gd name="connsiteX30" fmla="*/ 23951 w 3822063"/>
              <a:gd name="connsiteY30" fmla="*/ 3470959 h 6734500"/>
              <a:gd name="connsiteX31" fmla="*/ 0 w 3822063"/>
              <a:gd name="connsiteY31" fmla="*/ 3307814 h 6734500"/>
              <a:gd name="connsiteX0" fmla="*/ 0 w 3822063"/>
              <a:gd name="connsiteY0" fmla="*/ 3340753 h 6767439"/>
              <a:gd name="connsiteX1" fmla="*/ 0 w 3822063"/>
              <a:gd name="connsiteY1" fmla="*/ 3340753 h 6767439"/>
              <a:gd name="connsiteX2" fmla="*/ 337349 w 3822063"/>
              <a:gd name="connsiteY2" fmla="*/ 3409407 h 6767439"/>
              <a:gd name="connsiteX3" fmla="*/ 776560 w 3822063"/>
              <a:gd name="connsiteY3" fmla="*/ 3457694 h 6767439"/>
              <a:gd name="connsiteX4" fmla="*/ 771525 w 3822063"/>
              <a:gd name="connsiteY4" fmla="*/ 2883553 h 6767439"/>
              <a:gd name="connsiteX5" fmla="*/ 852387 w 3822063"/>
              <a:gd name="connsiteY5" fmla="*/ 2337551 h 6767439"/>
              <a:gd name="connsiteX6" fmla="*/ 951497 w 3822063"/>
              <a:gd name="connsiteY6" fmla="*/ 1934833 h 6767439"/>
              <a:gd name="connsiteX7" fmla="*/ 1195619 w 3822063"/>
              <a:gd name="connsiteY7" fmla="*/ 1400080 h 6767439"/>
              <a:gd name="connsiteX8" fmla="*/ 2632488 w 3822063"/>
              <a:gd name="connsiteY8" fmla="*/ 32939 h 6767439"/>
              <a:gd name="connsiteX9" fmla="*/ 2800928 w 3822063"/>
              <a:gd name="connsiteY9" fmla="*/ 75815 h 6767439"/>
              <a:gd name="connsiteX10" fmla="*/ 1019349 w 3822063"/>
              <a:gd name="connsiteY10" fmla="*/ 2259023 h 6767439"/>
              <a:gd name="connsiteX11" fmla="*/ 922184 w 3822063"/>
              <a:gd name="connsiteY11" fmla="*/ 3112286 h 6767439"/>
              <a:gd name="connsiteX12" fmla="*/ 1024157 w 3822063"/>
              <a:gd name="connsiteY12" fmla="*/ 3558975 h 6767439"/>
              <a:gd name="connsiteX13" fmla="*/ 1684014 w 3822063"/>
              <a:gd name="connsiteY13" fmla="*/ 4832664 h 6767439"/>
              <a:gd name="connsiteX14" fmla="*/ 2532200 w 3822063"/>
              <a:gd name="connsiteY14" fmla="*/ 4980477 h 6767439"/>
              <a:gd name="connsiteX15" fmla="*/ 2568722 w 3822063"/>
              <a:gd name="connsiteY15" fmla="*/ 4916159 h 6767439"/>
              <a:gd name="connsiteX16" fmla="*/ 2658427 w 3822063"/>
              <a:gd name="connsiteY16" fmla="*/ 4826713 h 6767439"/>
              <a:gd name="connsiteX17" fmla="*/ 2900402 w 3822063"/>
              <a:gd name="connsiteY17" fmla="*/ 4890507 h 6767439"/>
              <a:gd name="connsiteX18" fmla="*/ 3375028 w 3822063"/>
              <a:gd name="connsiteY18" fmla="*/ 5882437 h 6767439"/>
              <a:gd name="connsiteX19" fmla="*/ 3800666 w 3822063"/>
              <a:gd name="connsiteY19" fmla="*/ 6593974 h 6767439"/>
              <a:gd name="connsiteX20" fmla="*/ 3567939 w 3822063"/>
              <a:gd name="connsiteY20" fmla="*/ 6645694 h 6767439"/>
              <a:gd name="connsiteX21" fmla="*/ 3509764 w 3822063"/>
              <a:gd name="connsiteY21" fmla="*/ 6355670 h 6767439"/>
              <a:gd name="connsiteX22" fmla="*/ 3086468 w 3822063"/>
              <a:gd name="connsiteY22" fmla="*/ 5688329 h 6767439"/>
              <a:gd name="connsiteX23" fmla="*/ 2840760 w 3822063"/>
              <a:gd name="connsiteY23" fmla="*/ 4987055 h 6767439"/>
              <a:gd name="connsiteX24" fmla="*/ 2474526 w 3822063"/>
              <a:gd name="connsiteY24" fmla="*/ 5187754 h 6767439"/>
              <a:gd name="connsiteX25" fmla="*/ 1517993 w 3822063"/>
              <a:gd name="connsiteY25" fmla="*/ 4919678 h 6767439"/>
              <a:gd name="connsiteX26" fmla="*/ 925969 w 3822063"/>
              <a:gd name="connsiteY26" fmla="*/ 3974234 h 6767439"/>
              <a:gd name="connsiteX27" fmla="*/ 805954 w 3822063"/>
              <a:gd name="connsiteY27" fmla="*/ 3648218 h 6767439"/>
              <a:gd name="connsiteX28" fmla="*/ 477823 w 3822063"/>
              <a:gd name="connsiteY28" fmla="*/ 3580294 h 6767439"/>
              <a:gd name="connsiteX29" fmla="*/ 128491 w 3822063"/>
              <a:gd name="connsiteY29" fmla="*/ 3557593 h 6767439"/>
              <a:gd name="connsiteX30" fmla="*/ 23951 w 3822063"/>
              <a:gd name="connsiteY30" fmla="*/ 3503898 h 6767439"/>
              <a:gd name="connsiteX31" fmla="*/ 0 w 3822063"/>
              <a:gd name="connsiteY31" fmla="*/ 3340753 h 6767439"/>
              <a:gd name="connsiteX0" fmla="*/ 0 w 3822063"/>
              <a:gd name="connsiteY0" fmla="*/ 3340753 h 6767439"/>
              <a:gd name="connsiteX1" fmla="*/ 0 w 3822063"/>
              <a:gd name="connsiteY1" fmla="*/ 3340753 h 6767439"/>
              <a:gd name="connsiteX2" fmla="*/ 337349 w 3822063"/>
              <a:gd name="connsiteY2" fmla="*/ 3409407 h 6767439"/>
              <a:gd name="connsiteX3" fmla="*/ 776560 w 3822063"/>
              <a:gd name="connsiteY3" fmla="*/ 3457694 h 6767439"/>
              <a:gd name="connsiteX4" fmla="*/ 771525 w 3822063"/>
              <a:gd name="connsiteY4" fmla="*/ 2883553 h 6767439"/>
              <a:gd name="connsiteX5" fmla="*/ 852387 w 3822063"/>
              <a:gd name="connsiteY5" fmla="*/ 2337551 h 6767439"/>
              <a:gd name="connsiteX6" fmla="*/ 951497 w 3822063"/>
              <a:gd name="connsiteY6" fmla="*/ 1934833 h 6767439"/>
              <a:gd name="connsiteX7" fmla="*/ 1195619 w 3822063"/>
              <a:gd name="connsiteY7" fmla="*/ 1400080 h 6767439"/>
              <a:gd name="connsiteX8" fmla="*/ 1886046 w 3822063"/>
              <a:gd name="connsiteY8" fmla="*/ 729886 h 6767439"/>
              <a:gd name="connsiteX9" fmla="*/ 2632488 w 3822063"/>
              <a:gd name="connsiteY9" fmla="*/ 32939 h 6767439"/>
              <a:gd name="connsiteX10" fmla="*/ 2800928 w 3822063"/>
              <a:gd name="connsiteY10" fmla="*/ 75815 h 6767439"/>
              <a:gd name="connsiteX11" fmla="*/ 1019349 w 3822063"/>
              <a:gd name="connsiteY11" fmla="*/ 2259023 h 6767439"/>
              <a:gd name="connsiteX12" fmla="*/ 922184 w 3822063"/>
              <a:gd name="connsiteY12" fmla="*/ 3112286 h 6767439"/>
              <a:gd name="connsiteX13" fmla="*/ 1024157 w 3822063"/>
              <a:gd name="connsiteY13" fmla="*/ 3558975 h 6767439"/>
              <a:gd name="connsiteX14" fmla="*/ 1684014 w 3822063"/>
              <a:gd name="connsiteY14" fmla="*/ 4832664 h 6767439"/>
              <a:gd name="connsiteX15" fmla="*/ 2532200 w 3822063"/>
              <a:gd name="connsiteY15" fmla="*/ 4980477 h 6767439"/>
              <a:gd name="connsiteX16" fmla="*/ 2568722 w 3822063"/>
              <a:gd name="connsiteY16" fmla="*/ 4916159 h 6767439"/>
              <a:gd name="connsiteX17" fmla="*/ 2658427 w 3822063"/>
              <a:gd name="connsiteY17" fmla="*/ 4826713 h 6767439"/>
              <a:gd name="connsiteX18" fmla="*/ 2900402 w 3822063"/>
              <a:gd name="connsiteY18" fmla="*/ 4890507 h 6767439"/>
              <a:gd name="connsiteX19" fmla="*/ 3375028 w 3822063"/>
              <a:gd name="connsiteY19" fmla="*/ 5882437 h 6767439"/>
              <a:gd name="connsiteX20" fmla="*/ 3800666 w 3822063"/>
              <a:gd name="connsiteY20" fmla="*/ 6593974 h 6767439"/>
              <a:gd name="connsiteX21" fmla="*/ 3567939 w 3822063"/>
              <a:gd name="connsiteY21" fmla="*/ 6645694 h 6767439"/>
              <a:gd name="connsiteX22" fmla="*/ 3509764 w 3822063"/>
              <a:gd name="connsiteY22" fmla="*/ 6355670 h 6767439"/>
              <a:gd name="connsiteX23" fmla="*/ 3086468 w 3822063"/>
              <a:gd name="connsiteY23" fmla="*/ 5688329 h 6767439"/>
              <a:gd name="connsiteX24" fmla="*/ 2840760 w 3822063"/>
              <a:gd name="connsiteY24" fmla="*/ 4987055 h 6767439"/>
              <a:gd name="connsiteX25" fmla="*/ 2474526 w 3822063"/>
              <a:gd name="connsiteY25" fmla="*/ 5187754 h 6767439"/>
              <a:gd name="connsiteX26" fmla="*/ 1517993 w 3822063"/>
              <a:gd name="connsiteY26" fmla="*/ 4919678 h 6767439"/>
              <a:gd name="connsiteX27" fmla="*/ 925969 w 3822063"/>
              <a:gd name="connsiteY27" fmla="*/ 3974234 h 6767439"/>
              <a:gd name="connsiteX28" fmla="*/ 805954 w 3822063"/>
              <a:gd name="connsiteY28" fmla="*/ 3648218 h 6767439"/>
              <a:gd name="connsiteX29" fmla="*/ 477823 w 3822063"/>
              <a:gd name="connsiteY29" fmla="*/ 3580294 h 6767439"/>
              <a:gd name="connsiteX30" fmla="*/ 128491 w 3822063"/>
              <a:gd name="connsiteY30" fmla="*/ 3557593 h 6767439"/>
              <a:gd name="connsiteX31" fmla="*/ 23951 w 3822063"/>
              <a:gd name="connsiteY31" fmla="*/ 3503898 h 6767439"/>
              <a:gd name="connsiteX32" fmla="*/ 0 w 3822063"/>
              <a:gd name="connsiteY32" fmla="*/ 3340753 h 6767439"/>
              <a:gd name="connsiteX0" fmla="*/ 0 w 3822063"/>
              <a:gd name="connsiteY0" fmla="*/ 3340753 h 6767439"/>
              <a:gd name="connsiteX1" fmla="*/ 0 w 3822063"/>
              <a:gd name="connsiteY1" fmla="*/ 3340753 h 6767439"/>
              <a:gd name="connsiteX2" fmla="*/ 337349 w 3822063"/>
              <a:gd name="connsiteY2" fmla="*/ 3409407 h 6767439"/>
              <a:gd name="connsiteX3" fmla="*/ 776560 w 3822063"/>
              <a:gd name="connsiteY3" fmla="*/ 3457694 h 6767439"/>
              <a:gd name="connsiteX4" fmla="*/ 771525 w 3822063"/>
              <a:gd name="connsiteY4" fmla="*/ 2883553 h 6767439"/>
              <a:gd name="connsiteX5" fmla="*/ 852387 w 3822063"/>
              <a:gd name="connsiteY5" fmla="*/ 2337551 h 6767439"/>
              <a:gd name="connsiteX6" fmla="*/ 951497 w 3822063"/>
              <a:gd name="connsiteY6" fmla="*/ 1934833 h 6767439"/>
              <a:gd name="connsiteX7" fmla="*/ 1195619 w 3822063"/>
              <a:gd name="connsiteY7" fmla="*/ 1400080 h 6767439"/>
              <a:gd name="connsiteX8" fmla="*/ 1796034 w 3822063"/>
              <a:gd name="connsiteY8" fmla="*/ 642097 h 6767439"/>
              <a:gd name="connsiteX9" fmla="*/ 2632488 w 3822063"/>
              <a:gd name="connsiteY9" fmla="*/ 32939 h 6767439"/>
              <a:gd name="connsiteX10" fmla="*/ 2800928 w 3822063"/>
              <a:gd name="connsiteY10" fmla="*/ 75815 h 6767439"/>
              <a:gd name="connsiteX11" fmla="*/ 1019349 w 3822063"/>
              <a:gd name="connsiteY11" fmla="*/ 2259023 h 6767439"/>
              <a:gd name="connsiteX12" fmla="*/ 922184 w 3822063"/>
              <a:gd name="connsiteY12" fmla="*/ 3112286 h 6767439"/>
              <a:gd name="connsiteX13" fmla="*/ 1024157 w 3822063"/>
              <a:gd name="connsiteY13" fmla="*/ 3558975 h 6767439"/>
              <a:gd name="connsiteX14" fmla="*/ 1684014 w 3822063"/>
              <a:gd name="connsiteY14" fmla="*/ 4832664 h 6767439"/>
              <a:gd name="connsiteX15" fmla="*/ 2532200 w 3822063"/>
              <a:gd name="connsiteY15" fmla="*/ 4980477 h 6767439"/>
              <a:gd name="connsiteX16" fmla="*/ 2568722 w 3822063"/>
              <a:gd name="connsiteY16" fmla="*/ 4916159 h 6767439"/>
              <a:gd name="connsiteX17" fmla="*/ 2658427 w 3822063"/>
              <a:gd name="connsiteY17" fmla="*/ 4826713 h 6767439"/>
              <a:gd name="connsiteX18" fmla="*/ 2900402 w 3822063"/>
              <a:gd name="connsiteY18" fmla="*/ 4890507 h 6767439"/>
              <a:gd name="connsiteX19" fmla="*/ 3375028 w 3822063"/>
              <a:gd name="connsiteY19" fmla="*/ 5882437 h 6767439"/>
              <a:gd name="connsiteX20" fmla="*/ 3800666 w 3822063"/>
              <a:gd name="connsiteY20" fmla="*/ 6593974 h 6767439"/>
              <a:gd name="connsiteX21" fmla="*/ 3567939 w 3822063"/>
              <a:gd name="connsiteY21" fmla="*/ 6645694 h 6767439"/>
              <a:gd name="connsiteX22" fmla="*/ 3509764 w 3822063"/>
              <a:gd name="connsiteY22" fmla="*/ 6355670 h 6767439"/>
              <a:gd name="connsiteX23" fmla="*/ 3086468 w 3822063"/>
              <a:gd name="connsiteY23" fmla="*/ 5688329 h 6767439"/>
              <a:gd name="connsiteX24" fmla="*/ 2840760 w 3822063"/>
              <a:gd name="connsiteY24" fmla="*/ 4987055 h 6767439"/>
              <a:gd name="connsiteX25" fmla="*/ 2474526 w 3822063"/>
              <a:gd name="connsiteY25" fmla="*/ 5187754 h 6767439"/>
              <a:gd name="connsiteX26" fmla="*/ 1517993 w 3822063"/>
              <a:gd name="connsiteY26" fmla="*/ 4919678 h 6767439"/>
              <a:gd name="connsiteX27" fmla="*/ 925969 w 3822063"/>
              <a:gd name="connsiteY27" fmla="*/ 3974234 h 6767439"/>
              <a:gd name="connsiteX28" fmla="*/ 805954 w 3822063"/>
              <a:gd name="connsiteY28" fmla="*/ 3648218 h 6767439"/>
              <a:gd name="connsiteX29" fmla="*/ 477823 w 3822063"/>
              <a:gd name="connsiteY29" fmla="*/ 3580294 h 6767439"/>
              <a:gd name="connsiteX30" fmla="*/ 128491 w 3822063"/>
              <a:gd name="connsiteY30" fmla="*/ 3557593 h 6767439"/>
              <a:gd name="connsiteX31" fmla="*/ 23951 w 3822063"/>
              <a:gd name="connsiteY31" fmla="*/ 3503898 h 6767439"/>
              <a:gd name="connsiteX32" fmla="*/ 0 w 3822063"/>
              <a:gd name="connsiteY32" fmla="*/ 3340753 h 6767439"/>
              <a:gd name="connsiteX0" fmla="*/ 0 w 3822063"/>
              <a:gd name="connsiteY0" fmla="*/ 3340753 h 6767439"/>
              <a:gd name="connsiteX1" fmla="*/ 0 w 3822063"/>
              <a:gd name="connsiteY1" fmla="*/ 3340753 h 6767439"/>
              <a:gd name="connsiteX2" fmla="*/ 337349 w 3822063"/>
              <a:gd name="connsiteY2" fmla="*/ 3409407 h 6767439"/>
              <a:gd name="connsiteX3" fmla="*/ 776560 w 3822063"/>
              <a:gd name="connsiteY3" fmla="*/ 3457694 h 6767439"/>
              <a:gd name="connsiteX4" fmla="*/ 771525 w 3822063"/>
              <a:gd name="connsiteY4" fmla="*/ 2883553 h 6767439"/>
              <a:gd name="connsiteX5" fmla="*/ 852387 w 3822063"/>
              <a:gd name="connsiteY5" fmla="*/ 2337551 h 6767439"/>
              <a:gd name="connsiteX6" fmla="*/ 951497 w 3822063"/>
              <a:gd name="connsiteY6" fmla="*/ 1934833 h 6767439"/>
              <a:gd name="connsiteX7" fmla="*/ 1195619 w 3822063"/>
              <a:gd name="connsiteY7" fmla="*/ 1400080 h 6767439"/>
              <a:gd name="connsiteX8" fmla="*/ 1796034 w 3822063"/>
              <a:gd name="connsiteY8" fmla="*/ 642097 h 6767439"/>
              <a:gd name="connsiteX9" fmla="*/ 2632488 w 3822063"/>
              <a:gd name="connsiteY9" fmla="*/ 32939 h 6767439"/>
              <a:gd name="connsiteX10" fmla="*/ 2800928 w 3822063"/>
              <a:gd name="connsiteY10" fmla="*/ 75815 h 6767439"/>
              <a:gd name="connsiteX11" fmla="*/ 1953299 w 3822063"/>
              <a:gd name="connsiteY11" fmla="*/ 1119526 h 6767439"/>
              <a:gd name="connsiteX12" fmla="*/ 1019349 w 3822063"/>
              <a:gd name="connsiteY12" fmla="*/ 2259023 h 6767439"/>
              <a:gd name="connsiteX13" fmla="*/ 922184 w 3822063"/>
              <a:gd name="connsiteY13" fmla="*/ 3112286 h 6767439"/>
              <a:gd name="connsiteX14" fmla="*/ 1024157 w 3822063"/>
              <a:gd name="connsiteY14" fmla="*/ 3558975 h 6767439"/>
              <a:gd name="connsiteX15" fmla="*/ 1684014 w 3822063"/>
              <a:gd name="connsiteY15" fmla="*/ 4832664 h 6767439"/>
              <a:gd name="connsiteX16" fmla="*/ 2532200 w 3822063"/>
              <a:gd name="connsiteY16" fmla="*/ 4980477 h 6767439"/>
              <a:gd name="connsiteX17" fmla="*/ 2568722 w 3822063"/>
              <a:gd name="connsiteY17" fmla="*/ 4916159 h 6767439"/>
              <a:gd name="connsiteX18" fmla="*/ 2658427 w 3822063"/>
              <a:gd name="connsiteY18" fmla="*/ 4826713 h 6767439"/>
              <a:gd name="connsiteX19" fmla="*/ 2900402 w 3822063"/>
              <a:gd name="connsiteY19" fmla="*/ 4890507 h 6767439"/>
              <a:gd name="connsiteX20" fmla="*/ 3375028 w 3822063"/>
              <a:gd name="connsiteY20" fmla="*/ 5882437 h 6767439"/>
              <a:gd name="connsiteX21" fmla="*/ 3800666 w 3822063"/>
              <a:gd name="connsiteY21" fmla="*/ 6593974 h 6767439"/>
              <a:gd name="connsiteX22" fmla="*/ 3567939 w 3822063"/>
              <a:gd name="connsiteY22" fmla="*/ 6645694 h 6767439"/>
              <a:gd name="connsiteX23" fmla="*/ 3509764 w 3822063"/>
              <a:gd name="connsiteY23" fmla="*/ 6355670 h 6767439"/>
              <a:gd name="connsiteX24" fmla="*/ 3086468 w 3822063"/>
              <a:gd name="connsiteY24" fmla="*/ 5688329 h 6767439"/>
              <a:gd name="connsiteX25" fmla="*/ 2840760 w 3822063"/>
              <a:gd name="connsiteY25" fmla="*/ 4987055 h 6767439"/>
              <a:gd name="connsiteX26" fmla="*/ 2474526 w 3822063"/>
              <a:gd name="connsiteY26" fmla="*/ 5187754 h 6767439"/>
              <a:gd name="connsiteX27" fmla="*/ 1517993 w 3822063"/>
              <a:gd name="connsiteY27" fmla="*/ 4919678 h 6767439"/>
              <a:gd name="connsiteX28" fmla="*/ 925969 w 3822063"/>
              <a:gd name="connsiteY28" fmla="*/ 3974234 h 6767439"/>
              <a:gd name="connsiteX29" fmla="*/ 805954 w 3822063"/>
              <a:gd name="connsiteY29" fmla="*/ 3648218 h 6767439"/>
              <a:gd name="connsiteX30" fmla="*/ 477823 w 3822063"/>
              <a:gd name="connsiteY30" fmla="*/ 3580294 h 6767439"/>
              <a:gd name="connsiteX31" fmla="*/ 128491 w 3822063"/>
              <a:gd name="connsiteY31" fmla="*/ 3557593 h 6767439"/>
              <a:gd name="connsiteX32" fmla="*/ 23951 w 3822063"/>
              <a:gd name="connsiteY32" fmla="*/ 3503898 h 6767439"/>
              <a:gd name="connsiteX33" fmla="*/ 0 w 3822063"/>
              <a:gd name="connsiteY33" fmla="*/ 3340753 h 6767439"/>
              <a:gd name="connsiteX0" fmla="*/ 0 w 3822063"/>
              <a:gd name="connsiteY0" fmla="*/ 3340753 h 6767439"/>
              <a:gd name="connsiteX1" fmla="*/ 0 w 3822063"/>
              <a:gd name="connsiteY1" fmla="*/ 3340753 h 6767439"/>
              <a:gd name="connsiteX2" fmla="*/ 337349 w 3822063"/>
              <a:gd name="connsiteY2" fmla="*/ 3409407 h 6767439"/>
              <a:gd name="connsiteX3" fmla="*/ 776560 w 3822063"/>
              <a:gd name="connsiteY3" fmla="*/ 3457694 h 6767439"/>
              <a:gd name="connsiteX4" fmla="*/ 771525 w 3822063"/>
              <a:gd name="connsiteY4" fmla="*/ 2883553 h 6767439"/>
              <a:gd name="connsiteX5" fmla="*/ 852387 w 3822063"/>
              <a:gd name="connsiteY5" fmla="*/ 2337551 h 6767439"/>
              <a:gd name="connsiteX6" fmla="*/ 951497 w 3822063"/>
              <a:gd name="connsiteY6" fmla="*/ 1934833 h 6767439"/>
              <a:gd name="connsiteX7" fmla="*/ 1195619 w 3822063"/>
              <a:gd name="connsiteY7" fmla="*/ 1400080 h 6767439"/>
              <a:gd name="connsiteX8" fmla="*/ 1796034 w 3822063"/>
              <a:gd name="connsiteY8" fmla="*/ 642097 h 6767439"/>
              <a:gd name="connsiteX9" fmla="*/ 2632488 w 3822063"/>
              <a:gd name="connsiteY9" fmla="*/ 32939 h 6767439"/>
              <a:gd name="connsiteX10" fmla="*/ 2800928 w 3822063"/>
              <a:gd name="connsiteY10" fmla="*/ 75815 h 6767439"/>
              <a:gd name="connsiteX11" fmla="*/ 1750946 w 3822063"/>
              <a:gd name="connsiteY11" fmla="*/ 923179 h 6767439"/>
              <a:gd name="connsiteX12" fmla="*/ 1019349 w 3822063"/>
              <a:gd name="connsiteY12" fmla="*/ 2259023 h 6767439"/>
              <a:gd name="connsiteX13" fmla="*/ 922184 w 3822063"/>
              <a:gd name="connsiteY13" fmla="*/ 3112286 h 6767439"/>
              <a:gd name="connsiteX14" fmla="*/ 1024157 w 3822063"/>
              <a:gd name="connsiteY14" fmla="*/ 3558975 h 6767439"/>
              <a:gd name="connsiteX15" fmla="*/ 1684014 w 3822063"/>
              <a:gd name="connsiteY15" fmla="*/ 4832664 h 6767439"/>
              <a:gd name="connsiteX16" fmla="*/ 2532200 w 3822063"/>
              <a:gd name="connsiteY16" fmla="*/ 4980477 h 6767439"/>
              <a:gd name="connsiteX17" fmla="*/ 2568722 w 3822063"/>
              <a:gd name="connsiteY17" fmla="*/ 4916159 h 6767439"/>
              <a:gd name="connsiteX18" fmla="*/ 2658427 w 3822063"/>
              <a:gd name="connsiteY18" fmla="*/ 4826713 h 6767439"/>
              <a:gd name="connsiteX19" fmla="*/ 2900402 w 3822063"/>
              <a:gd name="connsiteY19" fmla="*/ 4890507 h 6767439"/>
              <a:gd name="connsiteX20" fmla="*/ 3375028 w 3822063"/>
              <a:gd name="connsiteY20" fmla="*/ 5882437 h 6767439"/>
              <a:gd name="connsiteX21" fmla="*/ 3800666 w 3822063"/>
              <a:gd name="connsiteY21" fmla="*/ 6593974 h 6767439"/>
              <a:gd name="connsiteX22" fmla="*/ 3567939 w 3822063"/>
              <a:gd name="connsiteY22" fmla="*/ 6645694 h 6767439"/>
              <a:gd name="connsiteX23" fmla="*/ 3509764 w 3822063"/>
              <a:gd name="connsiteY23" fmla="*/ 6355670 h 6767439"/>
              <a:gd name="connsiteX24" fmla="*/ 3086468 w 3822063"/>
              <a:gd name="connsiteY24" fmla="*/ 5688329 h 6767439"/>
              <a:gd name="connsiteX25" fmla="*/ 2840760 w 3822063"/>
              <a:gd name="connsiteY25" fmla="*/ 4987055 h 6767439"/>
              <a:gd name="connsiteX26" fmla="*/ 2474526 w 3822063"/>
              <a:gd name="connsiteY26" fmla="*/ 5187754 h 6767439"/>
              <a:gd name="connsiteX27" fmla="*/ 1517993 w 3822063"/>
              <a:gd name="connsiteY27" fmla="*/ 4919678 h 6767439"/>
              <a:gd name="connsiteX28" fmla="*/ 925969 w 3822063"/>
              <a:gd name="connsiteY28" fmla="*/ 3974234 h 6767439"/>
              <a:gd name="connsiteX29" fmla="*/ 805954 w 3822063"/>
              <a:gd name="connsiteY29" fmla="*/ 3648218 h 6767439"/>
              <a:gd name="connsiteX30" fmla="*/ 477823 w 3822063"/>
              <a:gd name="connsiteY30" fmla="*/ 3580294 h 6767439"/>
              <a:gd name="connsiteX31" fmla="*/ 128491 w 3822063"/>
              <a:gd name="connsiteY31" fmla="*/ 3557593 h 6767439"/>
              <a:gd name="connsiteX32" fmla="*/ 23951 w 3822063"/>
              <a:gd name="connsiteY32" fmla="*/ 3503898 h 6767439"/>
              <a:gd name="connsiteX33" fmla="*/ 0 w 3822063"/>
              <a:gd name="connsiteY33" fmla="*/ 3340753 h 6767439"/>
              <a:gd name="connsiteX0" fmla="*/ 0 w 3822063"/>
              <a:gd name="connsiteY0" fmla="*/ 3414897 h 6841583"/>
              <a:gd name="connsiteX1" fmla="*/ 0 w 3822063"/>
              <a:gd name="connsiteY1" fmla="*/ 3414897 h 6841583"/>
              <a:gd name="connsiteX2" fmla="*/ 337349 w 3822063"/>
              <a:gd name="connsiteY2" fmla="*/ 3483551 h 6841583"/>
              <a:gd name="connsiteX3" fmla="*/ 776560 w 3822063"/>
              <a:gd name="connsiteY3" fmla="*/ 3531838 h 6841583"/>
              <a:gd name="connsiteX4" fmla="*/ 771525 w 3822063"/>
              <a:gd name="connsiteY4" fmla="*/ 2957697 h 6841583"/>
              <a:gd name="connsiteX5" fmla="*/ 852387 w 3822063"/>
              <a:gd name="connsiteY5" fmla="*/ 2411695 h 6841583"/>
              <a:gd name="connsiteX6" fmla="*/ 951497 w 3822063"/>
              <a:gd name="connsiteY6" fmla="*/ 2008977 h 6841583"/>
              <a:gd name="connsiteX7" fmla="*/ 1195619 w 3822063"/>
              <a:gd name="connsiteY7" fmla="*/ 1474224 h 6841583"/>
              <a:gd name="connsiteX8" fmla="*/ 1796034 w 3822063"/>
              <a:gd name="connsiteY8" fmla="*/ 716241 h 6841583"/>
              <a:gd name="connsiteX9" fmla="*/ 2632488 w 3822063"/>
              <a:gd name="connsiteY9" fmla="*/ 107083 h 6841583"/>
              <a:gd name="connsiteX10" fmla="*/ 2691469 w 3822063"/>
              <a:gd name="connsiteY10" fmla="*/ 97569 h 6841583"/>
              <a:gd name="connsiteX11" fmla="*/ 2800928 w 3822063"/>
              <a:gd name="connsiteY11" fmla="*/ 149959 h 6841583"/>
              <a:gd name="connsiteX12" fmla="*/ 1750946 w 3822063"/>
              <a:gd name="connsiteY12" fmla="*/ 997323 h 6841583"/>
              <a:gd name="connsiteX13" fmla="*/ 1019349 w 3822063"/>
              <a:gd name="connsiteY13" fmla="*/ 2333167 h 6841583"/>
              <a:gd name="connsiteX14" fmla="*/ 922184 w 3822063"/>
              <a:gd name="connsiteY14" fmla="*/ 3186430 h 6841583"/>
              <a:gd name="connsiteX15" fmla="*/ 1024157 w 3822063"/>
              <a:gd name="connsiteY15" fmla="*/ 3633119 h 6841583"/>
              <a:gd name="connsiteX16" fmla="*/ 1684014 w 3822063"/>
              <a:gd name="connsiteY16" fmla="*/ 4906808 h 6841583"/>
              <a:gd name="connsiteX17" fmla="*/ 2532200 w 3822063"/>
              <a:gd name="connsiteY17" fmla="*/ 5054621 h 6841583"/>
              <a:gd name="connsiteX18" fmla="*/ 2568722 w 3822063"/>
              <a:gd name="connsiteY18" fmla="*/ 4990303 h 6841583"/>
              <a:gd name="connsiteX19" fmla="*/ 2658427 w 3822063"/>
              <a:gd name="connsiteY19" fmla="*/ 4900857 h 6841583"/>
              <a:gd name="connsiteX20" fmla="*/ 2900402 w 3822063"/>
              <a:gd name="connsiteY20" fmla="*/ 4964651 h 6841583"/>
              <a:gd name="connsiteX21" fmla="*/ 3375028 w 3822063"/>
              <a:gd name="connsiteY21" fmla="*/ 5956581 h 6841583"/>
              <a:gd name="connsiteX22" fmla="*/ 3800666 w 3822063"/>
              <a:gd name="connsiteY22" fmla="*/ 6668118 h 6841583"/>
              <a:gd name="connsiteX23" fmla="*/ 3567939 w 3822063"/>
              <a:gd name="connsiteY23" fmla="*/ 6719838 h 6841583"/>
              <a:gd name="connsiteX24" fmla="*/ 3509764 w 3822063"/>
              <a:gd name="connsiteY24" fmla="*/ 6429814 h 6841583"/>
              <a:gd name="connsiteX25" fmla="*/ 3086468 w 3822063"/>
              <a:gd name="connsiteY25" fmla="*/ 5762473 h 6841583"/>
              <a:gd name="connsiteX26" fmla="*/ 2840760 w 3822063"/>
              <a:gd name="connsiteY26" fmla="*/ 5061199 h 6841583"/>
              <a:gd name="connsiteX27" fmla="*/ 2474526 w 3822063"/>
              <a:gd name="connsiteY27" fmla="*/ 5261898 h 6841583"/>
              <a:gd name="connsiteX28" fmla="*/ 1517993 w 3822063"/>
              <a:gd name="connsiteY28" fmla="*/ 4993822 h 6841583"/>
              <a:gd name="connsiteX29" fmla="*/ 925969 w 3822063"/>
              <a:gd name="connsiteY29" fmla="*/ 4048378 h 6841583"/>
              <a:gd name="connsiteX30" fmla="*/ 805954 w 3822063"/>
              <a:gd name="connsiteY30" fmla="*/ 3722362 h 6841583"/>
              <a:gd name="connsiteX31" fmla="*/ 477823 w 3822063"/>
              <a:gd name="connsiteY31" fmla="*/ 3654438 h 6841583"/>
              <a:gd name="connsiteX32" fmla="*/ 128491 w 3822063"/>
              <a:gd name="connsiteY32" fmla="*/ 3631737 h 6841583"/>
              <a:gd name="connsiteX33" fmla="*/ 23951 w 3822063"/>
              <a:gd name="connsiteY33" fmla="*/ 3578042 h 6841583"/>
              <a:gd name="connsiteX34" fmla="*/ 0 w 3822063"/>
              <a:gd name="connsiteY34" fmla="*/ 3414897 h 6841583"/>
              <a:gd name="connsiteX0" fmla="*/ 0 w 3822063"/>
              <a:gd name="connsiteY0" fmla="*/ 3963082 h 7389768"/>
              <a:gd name="connsiteX1" fmla="*/ 0 w 3822063"/>
              <a:gd name="connsiteY1" fmla="*/ 3963082 h 7389768"/>
              <a:gd name="connsiteX2" fmla="*/ 337349 w 3822063"/>
              <a:gd name="connsiteY2" fmla="*/ 4031736 h 7389768"/>
              <a:gd name="connsiteX3" fmla="*/ 776560 w 3822063"/>
              <a:gd name="connsiteY3" fmla="*/ 4080023 h 7389768"/>
              <a:gd name="connsiteX4" fmla="*/ 771525 w 3822063"/>
              <a:gd name="connsiteY4" fmla="*/ 3505882 h 7389768"/>
              <a:gd name="connsiteX5" fmla="*/ 852387 w 3822063"/>
              <a:gd name="connsiteY5" fmla="*/ 2959880 h 7389768"/>
              <a:gd name="connsiteX6" fmla="*/ 951497 w 3822063"/>
              <a:gd name="connsiteY6" fmla="*/ 2557162 h 7389768"/>
              <a:gd name="connsiteX7" fmla="*/ 1195619 w 3822063"/>
              <a:gd name="connsiteY7" fmla="*/ 2022409 h 7389768"/>
              <a:gd name="connsiteX8" fmla="*/ 1796034 w 3822063"/>
              <a:gd name="connsiteY8" fmla="*/ 1264426 h 7389768"/>
              <a:gd name="connsiteX9" fmla="*/ 2632488 w 3822063"/>
              <a:gd name="connsiteY9" fmla="*/ 655268 h 7389768"/>
              <a:gd name="connsiteX10" fmla="*/ 2712567 w 3822063"/>
              <a:gd name="connsiteY10" fmla="*/ 7146 h 7389768"/>
              <a:gd name="connsiteX11" fmla="*/ 2800928 w 3822063"/>
              <a:gd name="connsiteY11" fmla="*/ 698144 h 7389768"/>
              <a:gd name="connsiteX12" fmla="*/ 1750946 w 3822063"/>
              <a:gd name="connsiteY12" fmla="*/ 1545508 h 7389768"/>
              <a:gd name="connsiteX13" fmla="*/ 1019349 w 3822063"/>
              <a:gd name="connsiteY13" fmla="*/ 2881352 h 7389768"/>
              <a:gd name="connsiteX14" fmla="*/ 922184 w 3822063"/>
              <a:gd name="connsiteY14" fmla="*/ 3734615 h 7389768"/>
              <a:gd name="connsiteX15" fmla="*/ 1024157 w 3822063"/>
              <a:gd name="connsiteY15" fmla="*/ 4181304 h 7389768"/>
              <a:gd name="connsiteX16" fmla="*/ 1684014 w 3822063"/>
              <a:gd name="connsiteY16" fmla="*/ 5454993 h 7389768"/>
              <a:gd name="connsiteX17" fmla="*/ 2532200 w 3822063"/>
              <a:gd name="connsiteY17" fmla="*/ 5602806 h 7389768"/>
              <a:gd name="connsiteX18" fmla="*/ 2568722 w 3822063"/>
              <a:gd name="connsiteY18" fmla="*/ 5538488 h 7389768"/>
              <a:gd name="connsiteX19" fmla="*/ 2658427 w 3822063"/>
              <a:gd name="connsiteY19" fmla="*/ 5449042 h 7389768"/>
              <a:gd name="connsiteX20" fmla="*/ 2900402 w 3822063"/>
              <a:gd name="connsiteY20" fmla="*/ 5512836 h 7389768"/>
              <a:gd name="connsiteX21" fmla="*/ 3375028 w 3822063"/>
              <a:gd name="connsiteY21" fmla="*/ 6504766 h 7389768"/>
              <a:gd name="connsiteX22" fmla="*/ 3800666 w 3822063"/>
              <a:gd name="connsiteY22" fmla="*/ 7216303 h 7389768"/>
              <a:gd name="connsiteX23" fmla="*/ 3567939 w 3822063"/>
              <a:gd name="connsiteY23" fmla="*/ 7268023 h 7389768"/>
              <a:gd name="connsiteX24" fmla="*/ 3509764 w 3822063"/>
              <a:gd name="connsiteY24" fmla="*/ 6977999 h 7389768"/>
              <a:gd name="connsiteX25" fmla="*/ 3086468 w 3822063"/>
              <a:gd name="connsiteY25" fmla="*/ 6310658 h 7389768"/>
              <a:gd name="connsiteX26" fmla="*/ 2840760 w 3822063"/>
              <a:gd name="connsiteY26" fmla="*/ 5609384 h 7389768"/>
              <a:gd name="connsiteX27" fmla="*/ 2474526 w 3822063"/>
              <a:gd name="connsiteY27" fmla="*/ 5810083 h 7389768"/>
              <a:gd name="connsiteX28" fmla="*/ 1517993 w 3822063"/>
              <a:gd name="connsiteY28" fmla="*/ 5542007 h 7389768"/>
              <a:gd name="connsiteX29" fmla="*/ 925969 w 3822063"/>
              <a:gd name="connsiteY29" fmla="*/ 4596563 h 7389768"/>
              <a:gd name="connsiteX30" fmla="*/ 805954 w 3822063"/>
              <a:gd name="connsiteY30" fmla="*/ 4270547 h 7389768"/>
              <a:gd name="connsiteX31" fmla="*/ 477823 w 3822063"/>
              <a:gd name="connsiteY31" fmla="*/ 4202623 h 7389768"/>
              <a:gd name="connsiteX32" fmla="*/ 128491 w 3822063"/>
              <a:gd name="connsiteY32" fmla="*/ 4179922 h 7389768"/>
              <a:gd name="connsiteX33" fmla="*/ 23951 w 3822063"/>
              <a:gd name="connsiteY33" fmla="*/ 4126227 h 7389768"/>
              <a:gd name="connsiteX34" fmla="*/ 0 w 3822063"/>
              <a:gd name="connsiteY34" fmla="*/ 3963082 h 7389768"/>
              <a:gd name="connsiteX0" fmla="*/ 0 w 3822063"/>
              <a:gd name="connsiteY0" fmla="*/ 4046942 h 7473628"/>
              <a:gd name="connsiteX1" fmla="*/ 0 w 3822063"/>
              <a:gd name="connsiteY1" fmla="*/ 4046942 h 7473628"/>
              <a:gd name="connsiteX2" fmla="*/ 337349 w 3822063"/>
              <a:gd name="connsiteY2" fmla="*/ 4115596 h 7473628"/>
              <a:gd name="connsiteX3" fmla="*/ 776560 w 3822063"/>
              <a:gd name="connsiteY3" fmla="*/ 4163883 h 7473628"/>
              <a:gd name="connsiteX4" fmla="*/ 771525 w 3822063"/>
              <a:gd name="connsiteY4" fmla="*/ 3589742 h 7473628"/>
              <a:gd name="connsiteX5" fmla="*/ 852387 w 3822063"/>
              <a:gd name="connsiteY5" fmla="*/ 3043740 h 7473628"/>
              <a:gd name="connsiteX6" fmla="*/ 951497 w 3822063"/>
              <a:gd name="connsiteY6" fmla="*/ 2641022 h 7473628"/>
              <a:gd name="connsiteX7" fmla="*/ 1195619 w 3822063"/>
              <a:gd name="connsiteY7" fmla="*/ 2106269 h 7473628"/>
              <a:gd name="connsiteX8" fmla="*/ 1796034 w 3822063"/>
              <a:gd name="connsiteY8" fmla="*/ 1348286 h 7473628"/>
              <a:gd name="connsiteX9" fmla="*/ 2632488 w 3822063"/>
              <a:gd name="connsiteY9" fmla="*/ 739128 h 7473628"/>
              <a:gd name="connsiteX10" fmla="*/ 2712567 w 3822063"/>
              <a:gd name="connsiteY10" fmla="*/ 91006 h 7473628"/>
              <a:gd name="connsiteX11" fmla="*/ 2770993 w 3822063"/>
              <a:gd name="connsiteY11" fmla="*/ 193093 h 7473628"/>
              <a:gd name="connsiteX12" fmla="*/ 2800928 w 3822063"/>
              <a:gd name="connsiteY12" fmla="*/ 782004 h 7473628"/>
              <a:gd name="connsiteX13" fmla="*/ 1750946 w 3822063"/>
              <a:gd name="connsiteY13" fmla="*/ 1629368 h 7473628"/>
              <a:gd name="connsiteX14" fmla="*/ 1019349 w 3822063"/>
              <a:gd name="connsiteY14" fmla="*/ 2965212 h 7473628"/>
              <a:gd name="connsiteX15" fmla="*/ 922184 w 3822063"/>
              <a:gd name="connsiteY15" fmla="*/ 3818475 h 7473628"/>
              <a:gd name="connsiteX16" fmla="*/ 1024157 w 3822063"/>
              <a:gd name="connsiteY16" fmla="*/ 4265164 h 7473628"/>
              <a:gd name="connsiteX17" fmla="*/ 1684014 w 3822063"/>
              <a:gd name="connsiteY17" fmla="*/ 5538853 h 7473628"/>
              <a:gd name="connsiteX18" fmla="*/ 2532200 w 3822063"/>
              <a:gd name="connsiteY18" fmla="*/ 5686666 h 7473628"/>
              <a:gd name="connsiteX19" fmla="*/ 2568722 w 3822063"/>
              <a:gd name="connsiteY19" fmla="*/ 5622348 h 7473628"/>
              <a:gd name="connsiteX20" fmla="*/ 2658427 w 3822063"/>
              <a:gd name="connsiteY20" fmla="*/ 5532902 h 7473628"/>
              <a:gd name="connsiteX21" fmla="*/ 2900402 w 3822063"/>
              <a:gd name="connsiteY21" fmla="*/ 5596696 h 7473628"/>
              <a:gd name="connsiteX22" fmla="*/ 3375028 w 3822063"/>
              <a:gd name="connsiteY22" fmla="*/ 6588626 h 7473628"/>
              <a:gd name="connsiteX23" fmla="*/ 3800666 w 3822063"/>
              <a:gd name="connsiteY23" fmla="*/ 7300163 h 7473628"/>
              <a:gd name="connsiteX24" fmla="*/ 3567939 w 3822063"/>
              <a:gd name="connsiteY24" fmla="*/ 7351883 h 7473628"/>
              <a:gd name="connsiteX25" fmla="*/ 3509764 w 3822063"/>
              <a:gd name="connsiteY25" fmla="*/ 7061859 h 7473628"/>
              <a:gd name="connsiteX26" fmla="*/ 3086468 w 3822063"/>
              <a:gd name="connsiteY26" fmla="*/ 6394518 h 7473628"/>
              <a:gd name="connsiteX27" fmla="*/ 2840760 w 3822063"/>
              <a:gd name="connsiteY27" fmla="*/ 5693244 h 7473628"/>
              <a:gd name="connsiteX28" fmla="*/ 2474526 w 3822063"/>
              <a:gd name="connsiteY28" fmla="*/ 5893943 h 7473628"/>
              <a:gd name="connsiteX29" fmla="*/ 1517993 w 3822063"/>
              <a:gd name="connsiteY29" fmla="*/ 5625867 h 7473628"/>
              <a:gd name="connsiteX30" fmla="*/ 925969 w 3822063"/>
              <a:gd name="connsiteY30" fmla="*/ 4680423 h 7473628"/>
              <a:gd name="connsiteX31" fmla="*/ 805954 w 3822063"/>
              <a:gd name="connsiteY31" fmla="*/ 4354407 h 7473628"/>
              <a:gd name="connsiteX32" fmla="*/ 477823 w 3822063"/>
              <a:gd name="connsiteY32" fmla="*/ 4286483 h 7473628"/>
              <a:gd name="connsiteX33" fmla="*/ 128491 w 3822063"/>
              <a:gd name="connsiteY33" fmla="*/ 4263782 h 7473628"/>
              <a:gd name="connsiteX34" fmla="*/ 23951 w 3822063"/>
              <a:gd name="connsiteY34" fmla="*/ 4210087 h 7473628"/>
              <a:gd name="connsiteX35" fmla="*/ 0 w 3822063"/>
              <a:gd name="connsiteY35" fmla="*/ 4046942 h 7473628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1024157 w 3822063"/>
              <a:gd name="connsiteY16" fmla="*/ 4284051 h 7492515"/>
              <a:gd name="connsiteX17" fmla="*/ 1684014 w 3822063"/>
              <a:gd name="connsiteY17" fmla="*/ 5557740 h 7492515"/>
              <a:gd name="connsiteX18" fmla="*/ 2532200 w 3822063"/>
              <a:gd name="connsiteY18" fmla="*/ 5705553 h 7492515"/>
              <a:gd name="connsiteX19" fmla="*/ 2568722 w 3822063"/>
              <a:gd name="connsiteY19" fmla="*/ 5641235 h 7492515"/>
              <a:gd name="connsiteX20" fmla="*/ 2658427 w 3822063"/>
              <a:gd name="connsiteY20" fmla="*/ 5551789 h 7492515"/>
              <a:gd name="connsiteX21" fmla="*/ 2900402 w 3822063"/>
              <a:gd name="connsiteY21" fmla="*/ 5615583 h 7492515"/>
              <a:gd name="connsiteX22" fmla="*/ 3375028 w 3822063"/>
              <a:gd name="connsiteY22" fmla="*/ 6607513 h 7492515"/>
              <a:gd name="connsiteX23" fmla="*/ 3800666 w 3822063"/>
              <a:gd name="connsiteY23" fmla="*/ 7319050 h 7492515"/>
              <a:gd name="connsiteX24" fmla="*/ 3567939 w 3822063"/>
              <a:gd name="connsiteY24" fmla="*/ 7370770 h 7492515"/>
              <a:gd name="connsiteX25" fmla="*/ 3509764 w 3822063"/>
              <a:gd name="connsiteY25" fmla="*/ 7080746 h 7492515"/>
              <a:gd name="connsiteX26" fmla="*/ 3086468 w 3822063"/>
              <a:gd name="connsiteY26" fmla="*/ 6413405 h 7492515"/>
              <a:gd name="connsiteX27" fmla="*/ 2840760 w 3822063"/>
              <a:gd name="connsiteY27" fmla="*/ 5712131 h 7492515"/>
              <a:gd name="connsiteX28" fmla="*/ 2474526 w 3822063"/>
              <a:gd name="connsiteY28" fmla="*/ 5912830 h 7492515"/>
              <a:gd name="connsiteX29" fmla="*/ 1517993 w 3822063"/>
              <a:gd name="connsiteY29" fmla="*/ 5644754 h 7492515"/>
              <a:gd name="connsiteX30" fmla="*/ 925969 w 3822063"/>
              <a:gd name="connsiteY30" fmla="*/ 4699310 h 7492515"/>
              <a:gd name="connsiteX31" fmla="*/ 805954 w 3822063"/>
              <a:gd name="connsiteY31" fmla="*/ 4373294 h 7492515"/>
              <a:gd name="connsiteX32" fmla="*/ 477823 w 3822063"/>
              <a:gd name="connsiteY32" fmla="*/ 4305370 h 7492515"/>
              <a:gd name="connsiteX33" fmla="*/ 128491 w 3822063"/>
              <a:gd name="connsiteY33" fmla="*/ 4282669 h 7492515"/>
              <a:gd name="connsiteX34" fmla="*/ 23951 w 3822063"/>
              <a:gd name="connsiteY34" fmla="*/ 4228974 h 7492515"/>
              <a:gd name="connsiteX35" fmla="*/ 0 w 3822063"/>
              <a:gd name="connsiteY35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1024157 w 3822063"/>
              <a:gd name="connsiteY16" fmla="*/ 4284051 h 7492515"/>
              <a:gd name="connsiteX17" fmla="*/ 1282357 w 3822063"/>
              <a:gd name="connsiteY17" fmla="*/ 4827596 h 7492515"/>
              <a:gd name="connsiteX18" fmla="*/ 1684014 w 3822063"/>
              <a:gd name="connsiteY18" fmla="*/ 5557740 h 7492515"/>
              <a:gd name="connsiteX19" fmla="*/ 2532200 w 3822063"/>
              <a:gd name="connsiteY19" fmla="*/ 5705553 h 7492515"/>
              <a:gd name="connsiteX20" fmla="*/ 2568722 w 3822063"/>
              <a:gd name="connsiteY20" fmla="*/ 5641235 h 7492515"/>
              <a:gd name="connsiteX21" fmla="*/ 2658427 w 3822063"/>
              <a:gd name="connsiteY21" fmla="*/ 5551789 h 7492515"/>
              <a:gd name="connsiteX22" fmla="*/ 2900402 w 3822063"/>
              <a:gd name="connsiteY22" fmla="*/ 5615583 h 7492515"/>
              <a:gd name="connsiteX23" fmla="*/ 3375028 w 3822063"/>
              <a:gd name="connsiteY23" fmla="*/ 6607513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1024157 w 3822063"/>
              <a:gd name="connsiteY16" fmla="*/ 4284051 h 7492515"/>
              <a:gd name="connsiteX17" fmla="*/ 1183055 w 3822063"/>
              <a:gd name="connsiteY17" fmla="*/ 4904868 h 7492515"/>
              <a:gd name="connsiteX18" fmla="*/ 1684014 w 3822063"/>
              <a:gd name="connsiteY18" fmla="*/ 5557740 h 7492515"/>
              <a:gd name="connsiteX19" fmla="*/ 2532200 w 3822063"/>
              <a:gd name="connsiteY19" fmla="*/ 5705553 h 7492515"/>
              <a:gd name="connsiteX20" fmla="*/ 2568722 w 3822063"/>
              <a:gd name="connsiteY20" fmla="*/ 5641235 h 7492515"/>
              <a:gd name="connsiteX21" fmla="*/ 2658427 w 3822063"/>
              <a:gd name="connsiteY21" fmla="*/ 5551789 h 7492515"/>
              <a:gd name="connsiteX22" fmla="*/ 2900402 w 3822063"/>
              <a:gd name="connsiteY22" fmla="*/ 5615583 h 7492515"/>
              <a:gd name="connsiteX23" fmla="*/ 3375028 w 3822063"/>
              <a:gd name="connsiteY23" fmla="*/ 6607513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935705 w 3822063"/>
              <a:gd name="connsiteY16" fmla="*/ 4239361 h 7492515"/>
              <a:gd name="connsiteX17" fmla="*/ 1183055 w 3822063"/>
              <a:gd name="connsiteY17" fmla="*/ 4904868 h 7492515"/>
              <a:gd name="connsiteX18" fmla="*/ 1684014 w 3822063"/>
              <a:gd name="connsiteY18" fmla="*/ 5557740 h 7492515"/>
              <a:gd name="connsiteX19" fmla="*/ 2532200 w 3822063"/>
              <a:gd name="connsiteY19" fmla="*/ 5705553 h 7492515"/>
              <a:gd name="connsiteX20" fmla="*/ 2568722 w 3822063"/>
              <a:gd name="connsiteY20" fmla="*/ 5641235 h 7492515"/>
              <a:gd name="connsiteX21" fmla="*/ 2658427 w 3822063"/>
              <a:gd name="connsiteY21" fmla="*/ 5551789 h 7492515"/>
              <a:gd name="connsiteX22" fmla="*/ 2900402 w 3822063"/>
              <a:gd name="connsiteY22" fmla="*/ 5615583 h 7492515"/>
              <a:gd name="connsiteX23" fmla="*/ 3375028 w 3822063"/>
              <a:gd name="connsiteY23" fmla="*/ 6607513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935705 w 3822063"/>
              <a:gd name="connsiteY16" fmla="*/ 4239361 h 7492515"/>
              <a:gd name="connsiteX17" fmla="*/ 1183055 w 3822063"/>
              <a:gd name="connsiteY17" fmla="*/ 4904868 h 7492515"/>
              <a:gd name="connsiteX18" fmla="*/ 1684014 w 3822063"/>
              <a:gd name="connsiteY18" fmla="*/ 5557740 h 7492515"/>
              <a:gd name="connsiteX19" fmla="*/ 2532200 w 3822063"/>
              <a:gd name="connsiteY19" fmla="*/ 5705553 h 7492515"/>
              <a:gd name="connsiteX20" fmla="*/ 2568722 w 3822063"/>
              <a:gd name="connsiteY20" fmla="*/ 5641235 h 7492515"/>
              <a:gd name="connsiteX21" fmla="*/ 2658427 w 3822063"/>
              <a:gd name="connsiteY21" fmla="*/ 5551789 h 7492515"/>
              <a:gd name="connsiteX22" fmla="*/ 2900402 w 3822063"/>
              <a:gd name="connsiteY22" fmla="*/ 5615583 h 7492515"/>
              <a:gd name="connsiteX23" fmla="*/ 3375028 w 3822063"/>
              <a:gd name="connsiteY23" fmla="*/ 6607513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935705 w 3822063"/>
              <a:gd name="connsiteY16" fmla="*/ 4239361 h 7492515"/>
              <a:gd name="connsiteX17" fmla="*/ 1183055 w 3822063"/>
              <a:gd name="connsiteY17" fmla="*/ 4904868 h 7492515"/>
              <a:gd name="connsiteX18" fmla="*/ 1683483 w 3822063"/>
              <a:gd name="connsiteY18" fmla="*/ 5586706 h 7492515"/>
              <a:gd name="connsiteX19" fmla="*/ 2532200 w 3822063"/>
              <a:gd name="connsiteY19" fmla="*/ 5705553 h 7492515"/>
              <a:gd name="connsiteX20" fmla="*/ 2568722 w 3822063"/>
              <a:gd name="connsiteY20" fmla="*/ 5641235 h 7492515"/>
              <a:gd name="connsiteX21" fmla="*/ 2658427 w 3822063"/>
              <a:gd name="connsiteY21" fmla="*/ 5551789 h 7492515"/>
              <a:gd name="connsiteX22" fmla="*/ 2900402 w 3822063"/>
              <a:gd name="connsiteY22" fmla="*/ 5615583 h 7492515"/>
              <a:gd name="connsiteX23" fmla="*/ 3375028 w 3822063"/>
              <a:gd name="connsiteY23" fmla="*/ 6607513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935705 w 3822063"/>
              <a:gd name="connsiteY16" fmla="*/ 4239361 h 7492515"/>
              <a:gd name="connsiteX17" fmla="*/ 1183055 w 3822063"/>
              <a:gd name="connsiteY17" fmla="*/ 4904868 h 7492515"/>
              <a:gd name="connsiteX18" fmla="*/ 1683483 w 3822063"/>
              <a:gd name="connsiteY18" fmla="*/ 5586706 h 7492515"/>
              <a:gd name="connsiteX19" fmla="*/ 2532200 w 3822063"/>
              <a:gd name="connsiteY19" fmla="*/ 5705553 h 7492515"/>
              <a:gd name="connsiteX20" fmla="*/ 2568722 w 3822063"/>
              <a:gd name="connsiteY20" fmla="*/ 5641235 h 7492515"/>
              <a:gd name="connsiteX21" fmla="*/ 2658427 w 3822063"/>
              <a:gd name="connsiteY21" fmla="*/ 5551789 h 7492515"/>
              <a:gd name="connsiteX22" fmla="*/ 2900402 w 3822063"/>
              <a:gd name="connsiteY22" fmla="*/ 5615583 h 7492515"/>
              <a:gd name="connsiteX23" fmla="*/ 3375028 w 3822063"/>
              <a:gd name="connsiteY23" fmla="*/ 6607513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935705 w 3822063"/>
              <a:gd name="connsiteY16" fmla="*/ 4239361 h 7492515"/>
              <a:gd name="connsiteX17" fmla="*/ 1183055 w 3822063"/>
              <a:gd name="connsiteY17" fmla="*/ 4904868 h 7492515"/>
              <a:gd name="connsiteX18" fmla="*/ 1683483 w 3822063"/>
              <a:gd name="connsiteY18" fmla="*/ 5586706 h 7492515"/>
              <a:gd name="connsiteX19" fmla="*/ 2214788 w 3822063"/>
              <a:gd name="connsiteY19" fmla="*/ 5805453 h 7492515"/>
              <a:gd name="connsiteX20" fmla="*/ 2568722 w 3822063"/>
              <a:gd name="connsiteY20" fmla="*/ 5641235 h 7492515"/>
              <a:gd name="connsiteX21" fmla="*/ 2658427 w 3822063"/>
              <a:gd name="connsiteY21" fmla="*/ 5551789 h 7492515"/>
              <a:gd name="connsiteX22" fmla="*/ 2900402 w 3822063"/>
              <a:gd name="connsiteY22" fmla="*/ 5615583 h 7492515"/>
              <a:gd name="connsiteX23" fmla="*/ 3375028 w 3822063"/>
              <a:gd name="connsiteY23" fmla="*/ 6607513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935705 w 3822063"/>
              <a:gd name="connsiteY16" fmla="*/ 4239361 h 7492515"/>
              <a:gd name="connsiteX17" fmla="*/ 1183055 w 3822063"/>
              <a:gd name="connsiteY17" fmla="*/ 4904868 h 7492515"/>
              <a:gd name="connsiteX18" fmla="*/ 1683483 w 3822063"/>
              <a:gd name="connsiteY18" fmla="*/ 5586706 h 7492515"/>
              <a:gd name="connsiteX19" fmla="*/ 2214788 w 3822063"/>
              <a:gd name="connsiteY19" fmla="*/ 5805453 h 7492515"/>
              <a:gd name="connsiteX20" fmla="*/ 2568722 w 3822063"/>
              <a:gd name="connsiteY20" fmla="*/ 5641235 h 7492515"/>
              <a:gd name="connsiteX21" fmla="*/ 2658427 w 3822063"/>
              <a:gd name="connsiteY21" fmla="*/ 5551789 h 7492515"/>
              <a:gd name="connsiteX22" fmla="*/ 2900402 w 3822063"/>
              <a:gd name="connsiteY22" fmla="*/ 5615583 h 7492515"/>
              <a:gd name="connsiteX23" fmla="*/ 3375028 w 3822063"/>
              <a:gd name="connsiteY23" fmla="*/ 6607513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935705 w 3822063"/>
              <a:gd name="connsiteY16" fmla="*/ 4239361 h 7492515"/>
              <a:gd name="connsiteX17" fmla="*/ 1183055 w 3822063"/>
              <a:gd name="connsiteY17" fmla="*/ 4904868 h 7492515"/>
              <a:gd name="connsiteX18" fmla="*/ 1683483 w 3822063"/>
              <a:gd name="connsiteY18" fmla="*/ 5586706 h 7492515"/>
              <a:gd name="connsiteX19" fmla="*/ 2214788 w 3822063"/>
              <a:gd name="connsiteY19" fmla="*/ 5805453 h 7492515"/>
              <a:gd name="connsiteX20" fmla="*/ 2568722 w 3822063"/>
              <a:gd name="connsiteY20" fmla="*/ 5641235 h 7492515"/>
              <a:gd name="connsiteX21" fmla="*/ 2658427 w 3822063"/>
              <a:gd name="connsiteY21" fmla="*/ 5551789 h 7492515"/>
              <a:gd name="connsiteX22" fmla="*/ 2900402 w 3822063"/>
              <a:gd name="connsiteY22" fmla="*/ 5615583 h 7492515"/>
              <a:gd name="connsiteX23" fmla="*/ 3375028 w 3822063"/>
              <a:gd name="connsiteY23" fmla="*/ 6607513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935705 w 3822063"/>
              <a:gd name="connsiteY16" fmla="*/ 4239361 h 7492515"/>
              <a:gd name="connsiteX17" fmla="*/ 1183055 w 3822063"/>
              <a:gd name="connsiteY17" fmla="*/ 4904868 h 7492515"/>
              <a:gd name="connsiteX18" fmla="*/ 1683483 w 3822063"/>
              <a:gd name="connsiteY18" fmla="*/ 5586706 h 7492515"/>
              <a:gd name="connsiteX19" fmla="*/ 2214788 w 3822063"/>
              <a:gd name="connsiteY19" fmla="*/ 5805453 h 7492515"/>
              <a:gd name="connsiteX20" fmla="*/ 2609199 w 3822063"/>
              <a:gd name="connsiteY20" fmla="*/ 5654506 h 7492515"/>
              <a:gd name="connsiteX21" fmla="*/ 2658427 w 3822063"/>
              <a:gd name="connsiteY21" fmla="*/ 5551789 h 7492515"/>
              <a:gd name="connsiteX22" fmla="*/ 2900402 w 3822063"/>
              <a:gd name="connsiteY22" fmla="*/ 5615583 h 7492515"/>
              <a:gd name="connsiteX23" fmla="*/ 3375028 w 3822063"/>
              <a:gd name="connsiteY23" fmla="*/ 6607513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935705 w 3822063"/>
              <a:gd name="connsiteY16" fmla="*/ 4239361 h 7492515"/>
              <a:gd name="connsiteX17" fmla="*/ 1183055 w 3822063"/>
              <a:gd name="connsiteY17" fmla="*/ 4904868 h 7492515"/>
              <a:gd name="connsiteX18" fmla="*/ 1683483 w 3822063"/>
              <a:gd name="connsiteY18" fmla="*/ 5586706 h 7492515"/>
              <a:gd name="connsiteX19" fmla="*/ 2214788 w 3822063"/>
              <a:gd name="connsiteY19" fmla="*/ 5805453 h 7492515"/>
              <a:gd name="connsiteX20" fmla="*/ 2609199 w 3822063"/>
              <a:gd name="connsiteY20" fmla="*/ 5654506 h 7492515"/>
              <a:gd name="connsiteX21" fmla="*/ 2658427 w 3822063"/>
              <a:gd name="connsiteY21" fmla="*/ 5551789 h 7492515"/>
              <a:gd name="connsiteX22" fmla="*/ 2900402 w 3822063"/>
              <a:gd name="connsiteY22" fmla="*/ 5615583 h 7492515"/>
              <a:gd name="connsiteX23" fmla="*/ 3375028 w 3822063"/>
              <a:gd name="connsiteY23" fmla="*/ 6607513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935705 w 3822063"/>
              <a:gd name="connsiteY16" fmla="*/ 4239361 h 7492515"/>
              <a:gd name="connsiteX17" fmla="*/ 1183055 w 3822063"/>
              <a:gd name="connsiteY17" fmla="*/ 4904868 h 7492515"/>
              <a:gd name="connsiteX18" fmla="*/ 1683483 w 3822063"/>
              <a:gd name="connsiteY18" fmla="*/ 5586706 h 7492515"/>
              <a:gd name="connsiteX19" fmla="*/ 2214788 w 3822063"/>
              <a:gd name="connsiteY19" fmla="*/ 5805453 h 7492515"/>
              <a:gd name="connsiteX20" fmla="*/ 2609199 w 3822063"/>
              <a:gd name="connsiteY20" fmla="*/ 5654506 h 7492515"/>
              <a:gd name="connsiteX21" fmla="*/ 2658427 w 3822063"/>
              <a:gd name="connsiteY21" fmla="*/ 5551789 h 7492515"/>
              <a:gd name="connsiteX22" fmla="*/ 2900402 w 3822063"/>
              <a:gd name="connsiteY22" fmla="*/ 5615583 h 7492515"/>
              <a:gd name="connsiteX23" fmla="*/ 3375028 w 3822063"/>
              <a:gd name="connsiteY23" fmla="*/ 6607513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935705 w 3822063"/>
              <a:gd name="connsiteY16" fmla="*/ 4239361 h 7492515"/>
              <a:gd name="connsiteX17" fmla="*/ 1183055 w 3822063"/>
              <a:gd name="connsiteY17" fmla="*/ 4904868 h 7492515"/>
              <a:gd name="connsiteX18" fmla="*/ 1683483 w 3822063"/>
              <a:gd name="connsiteY18" fmla="*/ 5586706 h 7492515"/>
              <a:gd name="connsiteX19" fmla="*/ 2214788 w 3822063"/>
              <a:gd name="connsiteY19" fmla="*/ 5805453 h 7492515"/>
              <a:gd name="connsiteX20" fmla="*/ 2609199 w 3822063"/>
              <a:gd name="connsiteY20" fmla="*/ 5654506 h 7492515"/>
              <a:gd name="connsiteX21" fmla="*/ 2697510 w 3822063"/>
              <a:gd name="connsiteY21" fmla="*/ 5555638 h 7492515"/>
              <a:gd name="connsiteX22" fmla="*/ 2900402 w 3822063"/>
              <a:gd name="connsiteY22" fmla="*/ 5615583 h 7492515"/>
              <a:gd name="connsiteX23" fmla="*/ 3375028 w 3822063"/>
              <a:gd name="connsiteY23" fmla="*/ 6607513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935705 w 3822063"/>
              <a:gd name="connsiteY16" fmla="*/ 4239361 h 7492515"/>
              <a:gd name="connsiteX17" fmla="*/ 1183055 w 3822063"/>
              <a:gd name="connsiteY17" fmla="*/ 4904868 h 7492515"/>
              <a:gd name="connsiteX18" fmla="*/ 1683483 w 3822063"/>
              <a:gd name="connsiteY18" fmla="*/ 5586706 h 7492515"/>
              <a:gd name="connsiteX19" fmla="*/ 2214788 w 3822063"/>
              <a:gd name="connsiteY19" fmla="*/ 5805453 h 7492515"/>
              <a:gd name="connsiteX20" fmla="*/ 2609199 w 3822063"/>
              <a:gd name="connsiteY20" fmla="*/ 5654506 h 7492515"/>
              <a:gd name="connsiteX21" fmla="*/ 2725777 w 3822063"/>
              <a:gd name="connsiteY21" fmla="*/ 5551457 h 7492515"/>
              <a:gd name="connsiteX22" fmla="*/ 2900402 w 3822063"/>
              <a:gd name="connsiteY22" fmla="*/ 5615583 h 7492515"/>
              <a:gd name="connsiteX23" fmla="*/ 3375028 w 3822063"/>
              <a:gd name="connsiteY23" fmla="*/ 6607513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935705 w 3822063"/>
              <a:gd name="connsiteY16" fmla="*/ 4239361 h 7492515"/>
              <a:gd name="connsiteX17" fmla="*/ 1183055 w 3822063"/>
              <a:gd name="connsiteY17" fmla="*/ 4904868 h 7492515"/>
              <a:gd name="connsiteX18" fmla="*/ 1683483 w 3822063"/>
              <a:gd name="connsiteY18" fmla="*/ 5586706 h 7492515"/>
              <a:gd name="connsiteX19" fmla="*/ 2214788 w 3822063"/>
              <a:gd name="connsiteY19" fmla="*/ 5805453 h 7492515"/>
              <a:gd name="connsiteX20" fmla="*/ 2609199 w 3822063"/>
              <a:gd name="connsiteY20" fmla="*/ 5654506 h 7492515"/>
              <a:gd name="connsiteX21" fmla="*/ 2725777 w 3822063"/>
              <a:gd name="connsiteY21" fmla="*/ 5551457 h 7492515"/>
              <a:gd name="connsiteX22" fmla="*/ 2900402 w 3822063"/>
              <a:gd name="connsiteY22" fmla="*/ 5615583 h 7492515"/>
              <a:gd name="connsiteX23" fmla="*/ 3375028 w 3822063"/>
              <a:gd name="connsiteY23" fmla="*/ 6607513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935705 w 3822063"/>
              <a:gd name="connsiteY16" fmla="*/ 4239361 h 7492515"/>
              <a:gd name="connsiteX17" fmla="*/ 1183055 w 3822063"/>
              <a:gd name="connsiteY17" fmla="*/ 4904868 h 7492515"/>
              <a:gd name="connsiteX18" fmla="*/ 1683483 w 3822063"/>
              <a:gd name="connsiteY18" fmla="*/ 5586706 h 7492515"/>
              <a:gd name="connsiteX19" fmla="*/ 2214788 w 3822063"/>
              <a:gd name="connsiteY19" fmla="*/ 5805453 h 7492515"/>
              <a:gd name="connsiteX20" fmla="*/ 2609199 w 3822063"/>
              <a:gd name="connsiteY20" fmla="*/ 5654506 h 7492515"/>
              <a:gd name="connsiteX21" fmla="*/ 2725777 w 3822063"/>
              <a:gd name="connsiteY21" fmla="*/ 5551457 h 7492515"/>
              <a:gd name="connsiteX22" fmla="*/ 2900402 w 3822063"/>
              <a:gd name="connsiteY22" fmla="*/ 5615583 h 7492515"/>
              <a:gd name="connsiteX23" fmla="*/ 3375028 w 3822063"/>
              <a:gd name="connsiteY23" fmla="*/ 6607513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935705 w 3822063"/>
              <a:gd name="connsiteY16" fmla="*/ 4239361 h 7492515"/>
              <a:gd name="connsiteX17" fmla="*/ 1183055 w 3822063"/>
              <a:gd name="connsiteY17" fmla="*/ 4904868 h 7492515"/>
              <a:gd name="connsiteX18" fmla="*/ 1683483 w 3822063"/>
              <a:gd name="connsiteY18" fmla="*/ 5586706 h 7492515"/>
              <a:gd name="connsiteX19" fmla="*/ 2214788 w 3822063"/>
              <a:gd name="connsiteY19" fmla="*/ 5805453 h 7492515"/>
              <a:gd name="connsiteX20" fmla="*/ 2609199 w 3822063"/>
              <a:gd name="connsiteY20" fmla="*/ 5654506 h 7492515"/>
              <a:gd name="connsiteX21" fmla="*/ 2725777 w 3822063"/>
              <a:gd name="connsiteY21" fmla="*/ 5551457 h 7492515"/>
              <a:gd name="connsiteX22" fmla="*/ 3037891 w 3822063"/>
              <a:gd name="connsiteY22" fmla="*/ 5633764 h 7492515"/>
              <a:gd name="connsiteX23" fmla="*/ 3375028 w 3822063"/>
              <a:gd name="connsiteY23" fmla="*/ 6607513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935705 w 3822063"/>
              <a:gd name="connsiteY16" fmla="*/ 4239361 h 7492515"/>
              <a:gd name="connsiteX17" fmla="*/ 1183055 w 3822063"/>
              <a:gd name="connsiteY17" fmla="*/ 4904868 h 7492515"/>
              <a:gd name="connsiteX18" fmla="*/ 1683483 w 3822063"/>
              <a:gd name="connsiteY18" fmla="*/ 5586706 h 7492515"/>
              <a:gd name="connsiteX19" fmla="*/ 2214788 w 3822063"/>
              <a:gd name="connsiteY19" fmla="*/ 5805453 h 7492515"/>
              <a:gd name="connsiteX20" fmla="*/ 2609199 w 3822063"/>
              <a:gd name="connsiteY20" fmla="*/ 5654506 h 7492515"/>
              <a:gd name="connsiteX21" fmla="*/ 2725777 w 3822063"/>
              <a:gd name="connsiteY21" fmla="*/ 5551457 h 7492515"/>
              <a:gd name="connsiteX22" fmla="*/ 3037891 w 3822063"/>
              <a:gd name="connsiteY22" fmla="*/ 5633764 h 7492515"/>
              <a:gd name="connsiteX23" fmla="*/ 3375028 w 3822063"/>
              <a:gd name="connsiteY23" fmla="*/ 6607513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935705 w 3822063"/>
              <a:gd name="connsiteY16" fmla="*/ 4239361 h 7492515"/>
              <a:gd name="connsiteX17" fmla="*/ 1183055 w 3822063"/>
              <a:gd name="connsiteY17" fmla="*/ 4904868 h 7492515"/>
              <a:gd name="connsiteX18" fmla="*/ 1683483 w 3822063"/>
              <a:gd name="connsiteY18" fmla="*/ 5586706 h 7492515"/>
              <a:gd name="connsiteX19" fmla="*/ 2214788 w 3822063"/>
              <a:gd name="connsiteY19" fmla="*/ 5805453 h 7492515"/>
              <a:gd name="connsiteX20" fmla="*/ 2609199 w 3822063"/>
              <a:gd name="connsiteY20" fmla="*/ 5654506 h 7492515"/>
              <a:gd name="connsiteX21" fmla="*/ 2725777 w 3822063"/>
              <a:gd name="connsiteY21" fmla="*/ 5551457 h 7492515"/>
              <a:gd name="connsiteX22" fmla="*/ 3037891 w 3822063"/>
              <a:gd name="connsiteY22" fmla="*/ 5633764 h 7492515"/>
              <a:gd name="connsiteX23" fmla="*/ 3289728 w 3822063"/>
              <a:gd name="connsiteY23" fmla="*/ 6519030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935705 w 3822063"/>
              <a:gd name="connsiteY16" fmla="*/ 4239361 h 7492515"/>
              <a:gd name="connsiteX17" fmla="*/ 1183055 w 3822063"/>
              <a:gd name="connsiteY17" fmla="*/ 4904868 h 7492515"/>
              <a:gd name="connsiteX18" fmla="*/ 1683483 w 3822063"/>
              <a:gd name="connsiteY18" fmla="*/ 5586706 h 7492515"/>
              <a:gd name="connsiteX19" fmla="*/ 2214788 w 3822063"/>
              <a:gd name="connsiteY19" fmla="*/ 5805453 h 7492515"/>
              <a:gd name="connsiteX20" fmla="*/ 2609199 w 3822063"/>
              <a:gd name="connsiteY20" fmla="*/ 5654506 h 7492515"/>
              <a:gd name="connsiteX21" fmla="*/ 2725777 w 3822063"/>
              <a:gd name="connsiteY21" fmla="*/ 5551457 h 7492515"/>
              <a:gd name="connsiteX22" fmla="*/ 3037891 w 3822063"/>
              <a:gd name="connsiteY22" fmla="*/ 5633764 h 7492515"/>
              <a:gd name="connsiteX23" fmla="*/ 3289728 w 3822063"/>
              <a:gd name="connsiteY23" fmla="*/ 6519030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935705 w 3822063"/>
              <a:gd name="connsiteY16" fmla="*/ 4239361 h 7492515"/>
              <a:gd name="connsiteX17" fmla="*/ 1183055 w 3822063"/>
              <a:gd name="connsiteY17" fmla="*/ 4904868 h 7492515"/>
              <a:gd name="connsiteX18" fmla="*/ 1683483 w 3822063"/>
              <a:gd name="connsiteY18" fmla="*/ 5586706 h 7492515"/>
              <a:gd name="connsiteX19" fmla="*/ 2214788 w 3822063"/>
              <a:gd name="connsiteY19" fmla="*/ 5805453 h 7492515"/>
              <a:gd name="connsiteX20" fmla="*/ 2609199 w 3822063"/>
              <a:gd name="connsiteY20" fmla="*/ 5654506 h 7492515"/>
              <a:gd name="connsiteX21" fmla="*/ 2725777 w 3822063"/>
              <a:gd name="connsiteY21" fmla="*/ 5551457 h 7492515"/>
              <a:gd name="connsiteX22" fmla="*/ 3037891 w 3822063"/>
              <a:gd name="connsiteY22" fmla="*/ 5633764 h 7492515"/>
              <a:gd name="connsiteX23" fmla="*/ 3289728 w 3822063"/>
              <a:gd name="connsiteY23" fmla="*/ 6519030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935705 w 3822063"/>
              <a:gd name="connsiteY16" fmla="*/ 4239361 h 7492515"/>
              <a:gd name="connsiteX17" fmla="*/ 1183055 w 3822063"/>
              <a:gd name="connsiteY17" fmla="*/ 4904868 h 7492515"/>
              <a:gd name="connsiteX18" fmla="*/ 1683483 w 3822063"/>
              <a:gd name="connsiteY18" fmla="*/ 5586706 h 7492515"/>
              <a:gd name="connsiteX19" fmla="*/ 2214788 w 3822063"/>
              <a:gd name="connsiteY19" fmla="*/ 5805453 h 7492515"/>
              <a:gd name="connsiteX20" fmla="*/ 2609199 w 3822063"/>
              <a:gd name="connsiteY20" fmla="*/ 5654506 h 7492515"/>
              <a:gd name="connsiteX21" fmla="*/ 2725777 w 3822063"/>
              <a:gd name="connsiteY21" fmla="*/ 5551457 h 7492515"/>
              <a:gd name="connsiteX22" fmla="*/ 3021667 w 3822063"/>
              <a:gd name="connsiteY22" fmla="*/ 5621721 h 7492515"/>
              <a:gd name="connsiteX23" fmla="*/ 3289728 w 3822063"/>
              <a:gd name="connsiteY23" fmla="*/ 6519030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935705 w 3822063"/>
              <a:gd name="connsiteY16" fmla="*/ 4239361 h 7492515"/>
              <a:gd name="connsiteX17" fmla="*/ 1183055 w 3822063"/>
              <a:gd name="connsiteY17" fmla="*/ 4904868 h 7492515"/>
              <a:gd name="connsiteX18" fmla="*/ 1683483 w 3822063"/>
              <a:gd name="connsiteY18" fmla="*/ 5586706 h 7492515"/>
              <a:gd name="connsiteX19" fmla="*/ 2214788 w 3822063"/>
              <a:gd name="connsiteY19" fmla="*/ 5805453 h 7492515"/>
              <a:gd name="connsiteX20" fmla="*/ 2609199 w 3822063"/>
              <a:gd name="connsiteY20" fmla="*/ 5654506 h 7492515"/>
              <a:gd name="connsiteX21" fmla="*/ 2725777 w 3822063"/>
              <a:gd name="connsiteY21" fmla="*/ 5551457 h 7492515"/>
              <a:gd name="connsiteX22" fmla="*/ 3021667 w 3822063"/>
              <a:gd name="connsiteY22" fmla="*/ 5621721 h 7492515"/>
              <a:gd name="connsiteX23" fmla="*/ 3289728 w 3822063"/>
              <a:gd name="connsiteY23" fmla="*/ 6519030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822063"/>
              <a:gd name="connsiteY0" fmla="*/ 4065829 h 7492515"/>
              <a:gd name="connsiteX1" fmla="*/ 0 w 3822063"/>
              <a:gd name="connsiteY1" fmla="*/ 4065829 h 7492515"/>
              <a:gd name="connsiteX2" fmla="*/ 337349 w 3822063"/>
              <a:gd name="connsiteY2" fmla="*/ 4134483 h 7492515"/>
              <a:gd name="connsiteX3" fmla="*/ 776560 w 3822063"/>
              <a:gd name="connsiteY3" fmla="*/ 4182770 h 7492515"/>
              <a:gd name="connsiteX4" fmla="*/ 771525 w 3822063"/>
              <a:gd name="connsiteY4" fmla="*/ 3608629 h 7492515"/>
              <a:gd name="connsiteX5" fmla="*/ 852387 w 3822063"/>
              <a:gd name="connsiteY5" fmla="*/ 3062627 h 7492515"/>
              <a:gd name="connsiteX6" fmla="*/ 951497 w 3822063"/>
              <a:gd name="connsiteY6" fmla="*/ 2659909 h 7492515"/>
              <a:gd name="connsiteX7" fmla="*/ 1195619 w 3822063"/>
              <a:gd name="connsiteY7" fmla="*/ 2125156 h 7492515"/>
              <a:gd name="connsiteX8" fmla="*/ 1796034 w 3822063"/>
              <a:gd name="connsiteY8" fmla="*/ 1367173 h 7492515"/>
              <a:gd name="connsiteX9" fmla="*/ 2632488 w 3822063"/>
              <a:gd name="connsiteY9" fmla="*/ 758015 h 7492515"/>
              <a:gd name="connsiteX10" fmla="*/ 2712567 w 3822063"/>
              <a:gd name="connsiteY10" fmla="*/ 109893 h 7492515"/>
              <a:gd name="connsiteX11" fmla="*/ 2872218 w 3822063"/>
              <a:gd name="connsiteY11" fmla="*/ 115166 h 7492515"/>
              <a:gd name="connsiteX12" fmla="*/ 2800928 w 3822063"/>
              <a:gd name="connsiteY12" fmla="*/ 800891 h 7492515"/>
              <a:gd name="connsiteX13" fmla="*/ 1750946 w 3822063"/>
              <a:gd name="connsiteY13" fmla="*/ 1648255 h 7492515"/>
              <a:gd name="connsiteX14" fmla="*/ 1019349 w 3822063"/>
              <a:gd name="connsiteY14" fmla="*/ 2984099 h 7492515"/>
              <a:gd name="connsiteX15" fmla="*/ 922184 w 3822063"/>
              <a:gd name="connsiteY15" fmla="*/ 3837362 h 7492515"/>
              <a:gd name="connsiteX16" fmla="*/ 935705 w 3822063"/>
              <a:gd name="connsiteY16" fmla="*/ 4239361 h 7492515"/>
              <a:gd name="connsiteX17" fmla="*/ 1183055 w 3822063"/>
              <a:gd name="connsiteY17" fmla="*/ 4904868 h 7492515"/>
              <a:gd name="connsiteX18" fmla="*/ 1683483 w 3822063"/>
              <a:gd name="connsiteY18" fmla="*/ 5586706 h 7492515"/>
              <a:gd name="connsiteX19" fmla="*/ 2214788 w 3822063"/>
              <a:gd name="connsiteY19" fmla="*/ 5805453 h 7492515"/>
              <a:gd name="connsiteX20" fmla="*/ 2609199 w 3822063"/>
              <a:gd name="connsiteY20" fmla="*/ 5654506 h 7492515"/>
              <a:gd name="connsiteX21" fmla="*/ 2725777 w 3822063"/>
              <a:gd name="connsiteY21" fmla="*/ 5551457 h 7492515"/>
              <a:gd name="connsiteX22" fmla="*/ 3021667 w 3822063"/>
              <a:gd name="connsiteY22" fmla="*/ 5621721 h 7492515"/>
              <a:gd name="connsiteX23" fmla="*/ 3289728 w 3822063"/>
              <a:gd name="connsiteY23" fmla="*/ 6519030 h 7492515"/>
              <a:gd name="connsiteX24" fmla="*/ 3800666 w 3822063"/>
              <a:gd name="connsiteY24" fmla="*/ 7319050 h 7492515"/>
              <a:gd name="connsiteX25" fmla="*/ 3567939 w 3822063"/>
              <a:gd name="connsiteY25" fmla="*/ 7370770 h 7492515"/>
              <a:gd name="connsiteX26" fmla="*/ 3509764 w 3822063"/>
              <a:gd name="connsiteY26" fmla="*/ 7080746 h 7492515"/>
              <a:gd name="connsiteX27" fmla="*/ 3086468 w 3822063"/>
              <a:gd name="connsiteY27" fmla="*/ 6413405 h 7492515"/>
              <a:gd name="connsiteX28" fmla="*/ 2840760 w 3822063"/>
              <a:gd name="connsiteY28" fmla="*/ 5712131 h 7492515"/>
              <a:gd name="connsiteX29" fmla="*/ 2474526 w 3822063"/>
              <a:gd name="connsiteY29" fmla="*/ 5912830 h 7492515"/>
              <a:gd name="connsiteX30" fmla="*/ 1517993 w 3822063"/>
              <a:gd name="connsiteY30" fmla="*/ 5644754 h 7492515"/>
              <a:gd name="connsiteX31" fmla="*/ 925969 w 3822063"/>
              <a:gd name="connsiteY31" fmla="*/ 4699310 h 7492515"/>
              <a:gd name="connsiteX32" fmla="*/ 805954 w 3822063"/>
              <a:gd name="connsiteY32" fmla="*/ 4373294 h 7492515"/>
              <a:gd name="connsiteX33" fmla="*/ 477823 w 3822063"/>
              <a:gd name="connsiteY33" fmla="*/ 4305370 h 7492515"/>
              <a:gd name="connsiteX34" fmla="*/ 128491 w 3822063"/>
              <a:gd name="connsiteY34" fmla="*/ 4282669 h 7492515"/>
              <a:gd name="connsiteX35" fmla="*/ 23951 w 3822063"/>
              <a:gd name="connsiteY35" fmla="*/ 4228974 h 7492515"/>
              <a:gd name="connsiteX36" fmla="*/ 0 w 3822063"/>
              <a:gd name="connsiteY36" fmla="*/ 4065829 h 7492515"/>
              <a:gd name="connsiteX0" fmla="*/ 0 w 3736951"/>
              <a:gd name="connsiteY0" fmla="*/ 4065829 h 7492515"/>
              <a:gd name="connsiteX1" fmla="*/ 0 w 3736951"/>
              <a:gd name="connsiteY1" fmla="*/ 4065829 h 7492515"/>
              <a:gd name="connsiteX2" fmla="*/ 337349 w 3736951"/>
              <a:gd name="connsiteY2" fmla="*/ 4134483 h 7492515"/>
              <a:gd name="connsiteX3" fmla="*/ 776560 w 3736951"/>
              <a:gd name="connsiteY3" fmla="*/ 4182770 h 7492515"/>
              <a:gd name="connsiteX4" fmla="*/ 771525 w 3736951"/>
              <a:gd name="connsiteY4" fmla="*/ 3608629 h 7492515"/>
              <a:gd name="connsiteX5" fmla="*/ 852387 w 3736951"/>
              <a:gd name="connsiteY5" fmla="*/ 3062627 h 7492515"/>
              <a:gd name="connsiteX6" fmla="*/ 951497 w 3736951"/>
              <a:gd name="connsiteY6" fmla="*/ 2659909 h 7492515"/>
              <a:gd name="connsiteX7" fmla="*/ 1195619 w 3736951"/>
              <a:gd name="connsiteY7" fmla="*/ 2125156 h 7492515"/>
              <a:gd name="connsiteX8" fmla="*/ 1796034 w 3736951"/>
              <a:gd name="connsiteY8" fmla="*/ 1367173 h 7492515"/>
              <a:gd name="connsiteX9" fmla="*/ 2632488 w 3736951"/>
              <a:gd name="connsiteY9" fmla="*/ 758015 h 7492515"/>
              <a:gd name="connsiteX10" fmla="*/ 2712567 w 3736951"/>
              <a:gd name="connsiteY10" fmla="*/ 109893 h 7492515"/>
              <a:gd name="connsiteX11" fmla="*/ 2872218 w 3736951"/>
              <a:gd name="connsiteY11" fmla="*/ 115166 h 7492515"/>
              <a:gd name="connsiteX12" fmla="*/ 2800928 w 3736951"/>
              <a:gd name="connsiteY12" fmla="*/ 800891 h 7492515"/>
              <a:gd name="connsiteX13" fmla="*/ 1750946 w 3736951"/>
              <a:gd name="connsiteY13" fmla="*/ 1648255 h 7492515"/>
              <a:gd name="connsiteX14" fmla="*/ 1019349 w 3736951"/>
              <a:gd name="connsiteY14" fmla="*/ 2984099 h 7492515"/>
              <a:gd name="connsiteX15" fmla="*/ 922184 w 3736951"/>
              <a:gd name="connsiteY15" fmla="*/ 3837362 h 7492515"/>
              <a:gd name="connsiteX16" fmla="*/ 935705 w 3736951"/>
              <a:gd name="connsiteY16" fmla="*/ 4239361 h 7492515"/>
              <a:gd name="connsiteX17" fmla="*/ 1183055 w 3736951"/>
              <a:gd name="connsiteY17" fmla="*/ 4904868 h 7492515"/>
              <a:gd name="connsiteX18" fmla="*/ 1683483 w 3736951"/>
              <a:gd name="connsiteY18" fmla="*/ 5586706 h 7492515"/>
              <a:gd name="connsiteX19" fmla="*/ 2214788 w 3736951"/>
              <a:gd name="connsiteY19" fmla="*/ 5805453 h 7492515"/>
              <a:gd name="connsiteX20" fmla="*/ 2609199 w 3736951"/>
              <a:gd name="connsiteY20" fmla="*/ 5654506 h 7492515"/>
              <a:gd name="connsiteX21" fmla="*/ 2725777 w 3736951"/>
              <a:gd name="connsiteY21" fmla="*/ 5551457 h 7492515"/>
              <a:gd name="connsiteX22" fmla="*/ 3021667 w 3736951"/>
              <a:gd name="connsiteY22" fmla="*/ 5621721 h 7492515"/>
              <a:gd name="connsiteX23" fmla="*/ 3289728 w 3736951"/>
              <a:gd name="connsiteY23" fmla="*/ 6519030 h 7492515"/>
              <a:gd name="connsiteX24" fmla="*/ 3710156 w 3736951"/>
              <a:gd name="connsiteY24" fmla="*/ 7130236 h 7492515"/>
              <a:gd name="connsiteX25" fmla="*/ 3567939 w 3736951"/>
              <a:gd name="connsiteY25" fmla="*/ 7370770 h 7492515"/>
              <a:gd name="connsiteX26" fmla="*/ 3509764 w 3736951"/>
              <a:gd name="connsiteY26" fmla="*/ 7080746 h 7492515"/>
              <a:gd name="connsiteX27" fmla="*/ 3086468 w 3736951"/>
              <a:gd name="connsiteY27" fmla="*/ 6413405 h 7492515"/>
              <a:gd name="connsiteX28" fmla="*/ 2840760 w 3736951"/>
              <a:gd name="connsiteY28" fmla="*/ 5712131 h 7492515"/>
              <a:gd name="connsiteX29" fmla="*/ 2474526 w 3736951"/>
              <a:gd name="connsiteY29" fmla="*/ 5912830 h 7492515"/>
              <a:gd name="connsiteX30" fmla="*/ 1517993 w 3736951"/>
              <a:gd name="connsiteY30" fmla="*/ 5644754 h 7492515"/>
              <a:gd name="connsiteX31" fmla="*/ 925969 w 3736951"/>
              <a:gd name="connsiteY31" fmla="*/ 4699310 h 7492515"/>
              <a:gd name="connsiteX32" fmla="*/ 805954 w 3736951"/>
              <a:gd name="connsiteY32" fmla="*/ 4373294 h 7492515"/>
              <a:gd name="connsiteX33" fmla="*/ 477823 w 3736951"/>
              <a:gd name="connsiteY33" fmla="*/ 4305370 h 7492515"/>
              <a:gd name="connsiteX34" fmla="*/ 128491 w 3736951"/>
              <a:gd name="connsiteY34" fmla="*/ 4282669 h 7492515"/>
              <a:gd name="connsiteX35" fmla="*/ 23951 w 3736951"/>
              <a:gd name="connsiteY35" fmla="*/ 4228974 h 7492515"/>
              <a:gd name="connsiteX36" fmla="*/ 0 w 3736951"/>
              <a:gd name="connsiteY36" fmla="*/ 4065829 h 7492515"/>
              <a:gd name="connsiteX0" fmla="*/ 0 w 3774538"/>
              <a:gd name="connsiteY0" fmla="*/ 4065829 h 7492515"/>
              <a:gd name="connsiteX1" fmla="*/ 0 w 3774538"/>
              <a:gd name="connsiteY1" fmla="*/ 4065829 h 7492515"/>
              <a:gd name="connsiteX2" fmla="*/ 337349 w 3774538"/>
              <a:gd name="connsiteY2" fmla="*/ 4134483 h 7492515"/>
              <a:gd name="connsiteX3" fmla="*/ 776560 w 3774538"/>
              <a:gd name="connsiteY3" fmla="*/ 4182770 h 7492515"/>
              <a:gd name="connsiteX4" fmla="*/ 771525 w 3774538"/>
              <a:gd name="connsiteY4" fmla="*/ 3608629 h 7492515"/>
              <a:gd name="connsiteX5" fmla="*/ 852387 w 3774538"/>
              <a:gd name="connsiteY5" fmla="*/ 3062627 h 7492515"/>
              <a:gd name="connsiteX6" fmla="*/ 951497 w 3774538"/>
              <a:gd name="connsiteY6" fmla="*/ 2659909 h 7492515"/>
              <a:gd name="connsiteX7" fmla="*/ 1195619 w 3774538"/>
              <a:gd name="connsiteY7" fmla="*/ 2125156 h 7492515"/>
              <a:gd name="connsiteX8" fmla="*/ 1796034 w 3774538"/>
              <a:gd name="connsiteY8" fmla="*/ 1367173 h 7492515"/>
              <a:gd name="connsiteX9" fmla="*/ 2632488 w 3774538"/>
              <a:gd name="connsiteY9" fmla="*/ 758015 h 7492515"/>
              <a:gd name="connsiteX10" fmla="*/ 2712567 w 3774538"/>
              <a:gd name="connsiteY10" fmla="*/ 109893 h 7492515"/>
              <a:gd name="connsiteX11" fmla="*/ 2872218 w 3774538"/>
              <a:gd name="connsiteY11" fmla="*/ 115166 h 7492515"/>
              <a:gd name="connsiteX12" fmla="*/ 2800928 w 3774538"/>
              <a:gd name="connsiteY12" fmla="*/ 800891 h 7492515"/>
              <a:gd name="connsiteX13" fmla="*/ 1750946 w 3774538"/>
              <a:gd name="connsiteY13" fmla="*/ 1648255 h 7492515"/>
              <a:gd name="connsiteX14" fmla="*/ 1019349 w 3774538"/>
              <a:gd name="connsiteY14" fmla="*/ 2984099 h 7492515"/>
              <a:gd name="connsiteX15" fmla="*/ 922184 w 3774538"/>
              <a:gd name="connsiteY15" fmla="*/ 3837362 h 7492515"/>
              <a:gd name="connsiteX16" fmla="*/ 935705 w 3774538"/>
              <a:gd name="connsiteY16" fmla="*/ 4239361 h 7492515"/>
              <a:gd name="connsiteX17" fmla="*/ 1183055 w 3774538"/>
              <a:gd name="connsiteY17" fmla="*/ 4904868 h 7492515"/>
              <a:gd name="connsiteX18" fmla="*/ 1683483 w 3774538"/>
              <a:gd name="connsiteY18" fmla="*/ 5586706 h 7492515"/>
              <a:gd name="connsiteX19" fmla="*/ 2214788 w 3774538"/>
              <a:gd name="connsiteY19" fmla="*/ 5805453 h 7492515"/>
              <a:gd name="connsiteX20" fmla="*/ 2609199 w 3774538"/>
              <a:gd name="connsiteY20" fmla="*/ 5654506 h 7492515"/>
              <a:gd name="connsiteX21" fmla="*/ 2725777 w 3774538"/>
              <a:gd name="connsiteY21" fmla="*/ 5551457 h 7492515"/>
              <a:gd name="connsiteX22" fmla="*/ 3021667 w 3774538"/>
              <a:gd name="connsiteY22" fmla="*/ 5621721 h 7492515"/>
              <a:gd name="connsiteX23" fmla="*/ 3289728 w 3774538"/>
              <a:gd name="connsiteY23" fmla="*/ 6519030 h 7492515"/>
              <a:gd name="connsiteX24" fmla="*/ 3710156 w 3774538"/>
              <a:gd name="connsiteY24" fmla="*/ 7130236 h 7492515"/>
              <a:gd name="connsiteX25" fmla="*/ 3676020 w 3774538"/>
              <a:gd name="connsiteY25" fmla="*/ 7275515 h 7492515"/>
              <a:gd name="connsiteX26" fmla="*/ 3567939 w 3774538"/>
              <a:gd name="connsiteY26" fmla="*/ 7370770 h 7492515"/>
              <a:gd name="connsiteX27" fmla="*/ 3509764 w 3774538"/>
              <a:gd name="connsiteY27" fmla="*/ 7080746 h 7492515"/>
              <a:gd name="connsiteX28" fmla="*/ 3086468 w 3774538"/>
              <a:gd name="connsiteY28" fmla="*/ 6413405 h 7492515"/>
              <a:gd name="connsiteX29" fmla="*/ 2840760 w 3774538"/>
              <a:gd name="connsiteY29" fmla="*/ 5712131 h 7492515"/>
              <a:gd name="connsiteX30" fmla="*/ 2474526 w 3774538"/>
              <a:gd name="connsiteY30" fmla="*/ 5912830 h 7492515"/>
              <a:gd name="connsiteX31" fmla="*/ 1517993 w 3774538"/>
              <a:gd name="connsiteY31" fmla="*/ 5644754 h 7492515"/>
              <a:gd name="connsiteX32" fmla="*/ 925969 w 3774538"/>
              <a:gd name="connsiteY32" fmla="*/ 4699310 h 7492515"/>
              <a:gd name="connsiteX33" fmla="*/ 805954 w 3774538"/>
              <a:gd name="connsiteY33" fmla="*/ 4373294 h 7492515"/>
              <a:gd name="connsiteX34" fmla="*/ 477823 w 3774538"/>
              <a:gd name="connsiteY34" fmla="*/ 4305370 h 7492515"/>
              <a:gd name="connsiteX35" fmla="*/ 128491 w 3774538"/>
              <a:gd name="connsiteY35" fmla="*/ 4282669 h 7492515"/>
              <a:gd name="connsiteX36" fmla="*/ 23951 w 3774538"/>
              <a:gd name="connsiteY36" fmla="*/ 4228974 h 7492515"/>
              <a:gd name="connsiteX37" fmla="*/ 0 w 3774538"/>
              <a:gd name="connsiteY37" fmla="*/ 4065829 h 7492515"/>
              <a:gd name="connsiteX0" fmla="*/ 0 w 3774538"/>
              <a:gd name="connsiteY0" fmla="*/ 4065829 h 7492515"/>
              <a:gd name="connsiteX1" fmla="*/ 0 w 3774538"/>
              <a:gd name="connsiteY1" fmla="*/ 4065829 h 7492515"/>
              <a:gd name="connsiteX2" fmla="*/ 337349 w 3774538"/>
              <a:gd name="connsiteY2" fmla="*/ 4134483 h 7492515"/>
              <a:gd name="connsiteX3" fmla="*/ 776560 w 3774538"/>
              <a:gd name="connsiteY3" fmla="*/ 4182770 h 7492515"/>
              <a:gd name="connsiteX4" fmla="*/ 771525 w 3774538"/>
              <a:gd name="connsiteY4" fmla="*/ 3608629 h 7492515"/>
              <a:gd name="connsiteX5" fmla="*/ 852387 w 3774538"/>
              <a:gd name="connsiteY5" fmla="*/ 3062627 h 7492515"/>
              <a:gd name="connsiteX6" fmla="*/ 951497 w 3774538"/>
              <a:gd name="connsiteY6" fmla="*/ 2659909 h 7492515"/>
              <a:gd name="connsiteX7" fmla="*/ 1195619 w 3774538"/>
              <a:gd name="connsiteY7" fmla="*/ 2125156 h 7492515"/>
              <a:gd name="connsiteX8" fmla="*/ 1796034 w 3774538"/>
              <a:gd name="connsiteY8" fmla="*/ 1367173 h 7492515"/>
              <a:gd name="connsiteX9" fmla="*/ 2632488 w 3774538"/>
              <a:gd name="connsiteY9" fmla="*/ 758015 h 7492515"/>
              <a:gd name="connsiteX10" fmla="*/ 2712567 w 3774538"/>
              <a:gd name="connsiteY10" fmla="*/ 109893 h 7492515"/>
              <a:gd name="connsiteX11" fmla="*/ 2872218 w 3774538"/>
              <a:gd name="connsiteY11" fmla="*/ 115166 h 7492515"/>
              <a:gd name="connsiteX12" fmla="*/ 2800928 w 3774538"/>
              <a:gd name="connsiteY12" fmla="*/ 800891 h 7492515"/>
              <a:gd name="connsiteX13" fmla="*/ 1750946 w 3774538"/>
              <a:gd name="connsiteY13" fmla="*/ 1648255 h 7492515"/>
              <a:gd name="connsiteX14" fmla="*/ 1019349 w 3774538"/>
              <a:gd name="connsiteY14" fmla="*/ 2984099 h 7492515"/>
              <a:gd name="connsiteX15" fmla="*/ 922184 w 3774538"/>
              <a:gd name="connsiteY15" fmla="*/ 3837362 h 7492515"/>
              <a:gd name="connsiteX16" fmla="*/ 935705 w 3774538"/>
              <a:gd name="connsiteY16" fmla="*/ 4239361 h 7492515"/>
              <a:gd name="connsiteX17" fmla="*/ 1183055 w 3774538"/>
              <a:gd name="connsiteY17" fmla="*/ 4904868 h 7492515"/>
              <a:gd name="connsiteX18" fmla="*/ 1683483 w 3774538"/>
              <a:gd name="connsiteY18" fmla="*/ 5586706 h 7492515"/>
              <a:gd name="connsiteX19" fmla="*/ 2214788 w 3774538"/>
              <a:gd name="connsiteY19" fmla="*/ 5805453 h 7492515"/>
              <a:gd name="connsiteX20" fmla="*/ 2609199 w 3774538"/>
              <a:gd name="connsiteY20" fmla="*/ 5654506 h 7492515"/>
              <a:gd name="connsiteX21" fmla="*/ 2725777 w 3774538"/>
              <a:gd name="connsiteY21" fmla="*/ 5551457 h 7492515"/>
              <a:gd name="connsiteX22" fmla="*/ 3021667 w 3774538"/>
              <a:gd name="connsiteY22" fmla="*/ 5621721 h 7492515"/>
              <a:gd name="connsiteX23" fmla="*/ 3289728 w 3774538"/>
              <a:gd name="connsiteY23" fmla="*/ 6519030 h 7492515"/>
              <a:gd name="connsiteX24" fmla="*/ 3710156 w 3774538"/>
              <a:gd name="connsiteY24" fmla="*/ 7130236 h 7492515"/>
              <a:gd name="connsiteX25" fmla="*/ 3729371 w 3774538"/>
              <a:gd name="connsiteY25" fmla="*/ 7440940 h 7492515"/>
              <a:gd name="connsiteX26" fmla="*/ 3567939 w 3774538"/>
              <a:gd name="connsiteY26" fmla="*/ 7370770 h 7492515"/>
              <a:gd name="connsiteX27" fmla="*/ 3509764 w 3774538"/>
              <a:gd name="connsiteY27" fmla="*/ 7080746 h 7492515"/>
              <a:gd name="connsiteX28" fmla="*/ 3086468 w 3774538"/>
              <a:gd name="connsiteY28" fmla="*/ 6413405 h 7492515"/>
              <a:gd name="connsiteX29" fmla="*/ 2840760 w 3774538"/>
              <a:gd name="connsiteY29" fmla="*/ 5712131 h 7492515"/>
              <a:gd name="connsiteX30" fmla="*/ 2474526 w 3774538"/>
              <a:gd name="connsiteY30" fmla="*/ 5912830 h 7492515"/>
              <a:gd name="connsiteX31" fmla="*/ 1517993 w 3774538"/>
              <a:gd name="connsiteY31" fmla="*/ 5644754 h 7492515"/>
              <a:gd name="connsiteX32" fmla="*/ 925969 w 3774538"/>
              <a:gd name="connsiteY32" fmla="*/ 4699310 h 7492515"/>
              <a:gd name="connsiteX33" fmla="*/ 805954 w 3774538"/>
              <a:gd name="connsiteY33" fmla="*/ 4373294 h 7492515"/>
              <a:gd name="connsiteX34" fmla="*/ 477823 w 3774538"/>
              <a:gd name="connsiteY34" fmla="*/ 4305370 h 7492515"/>
              <a:gd name="connsiteX35" fmla="*/ 128491 w 3774538"/>
              <a:gd name="connsiteY35" fmla="*/ 4282669 h 7492515"/>
              <a:gd name="connsiteX36" fmla="*/ 23951 w 3774538"/>
              <a:gd name="connsiteY36" fmla="*/ 4228974 h 7492515"/>
              <a:gd name="connsiteX37" fmla="*/ 0 w 3774538"/>
              <a:gd name="connsiteY37" fmla="*/ 4065829 h 7492515"/>
              <a:gd name="connsiteX0" fmla="*/ 0 w 3753074"/>
              <a:gd name="connsiteY0" fmla="*/ 4065829 h 7492515"/>
              <a:gd name="connsiteX1" fmla="*/ 0 w 3753074"/>
              <a:gd name="connsiteY1" fmla="*/ 4065829 h 7492515"/>
              <a:gd name="connsiteX2" fmla="*/ 337349 w 3753074"/>
              <a:gd name="connsiteY2" fmla="*/ 4134483 h 7492515"/>
              <a:gd name="connsiteX3" fmla="*/ 776560 w 3753074"/>
              <a:gd name="connsiteY3" fmla="*/ 4182770 h 7492515"/>
              <a:gd name="connsiteX4" fmla="*/ 771525 w 3753074"/>
              <a:gd name="connsiteY4" fmla="*/ 3608629 h 7492515"/>
              <a:gd name="connsiteX5" fmla="*/ 852387 w 3753074"/>
              <a:gd name="connsiteY5" fmla="*/ 3062627 h 7492515"/>
              <a:gd name="connsiteX6" fmla="*/ 951497 w 3753074"/>
              <a:gd name="connsiteY6" fmla="*/ 2659909 h 7492515"/>
              <a:gd name="connsiteX7" fmla="*/ 1195619 w 3753074"/>
              <a:gd name="connsiteY7" fmla="*/ 2125156 h 7492515"/>
              <a:gd name="connsiteX8" fmla="*/ 1796034 w 3753074"/>
              <a:gd name="connsiteY8" fmla="*/ 1367173 h 7492515"/>
              <a:gd name="connsiteX9" fmla="*/ 2632488 w 3753074"/>
              <a:gd name="connsiteY9" fmla="*/ 758015 h 7492515"/>
              <a:gd name="connsiteX10" fmla="*/ 2712567 w 3753074"/>
              <a:gd name="connsiteY10" fmla="*/ 109893 h 7492515"/>
              <a:gd name="connsiteX11" fmla="*/ 2872218 w 3753074"/>
              <a:gd name="connsiteY11" fmla="*/ 115166 h 7492515"/>
              <a:gd name="connsiteX12" fmla="*/ 2800928 w 3753074"/>
              <a:gd name="connsiteY12" fmla="*/ 800891 h 7492515"/>
              <a:gd name="connsiteX13" fmla="*/ 1750946 w 3753074"/>
              <a:gd name="connsiteY13" fmla="*/ 1648255 h 7492515"/>
              <a:gd name="connsiteX14" fmla="*/ 1019349 w 3753074"/>
              <a:gd name="connsiteY14" fmla="*/ 2984099 h 7492515"/>
              <a:gd name="connsiteX15" fmla="*/ 922184 w 3753074"/>
              <a:gd name="connsiteY15" fmla="*/ 3837362 h 7492515"/>
              <a:gd name="connsiteX16" fmla="*/ 935705 w 3753074"/>
              <a:gd name="connsiteY16" fmla="*/ 4239361 h 7492515"/>
              <a:gd name="connsiteX17" fmla="*/ 1183055 w 3753074"/>
              <a:gd name="connsiteY17" fmla="*/ 4904868 h 7492515"/>
              <a:gd name="connsiteX18" fmla="*/ 1683483 w 3753074"/>
              <a:gd name="connsiteY18" fmla="*/ 5586706 h 7492515"/>
              <a:gd name="connsiteX19" fmla="*/ 2214788 w 3753074"/>
              <a:gd name="connsiteY19" fmla="*/ 5805453 h 7492515"/>
              <a:gd name="connsiteX20" fmla="*/ 2609199 w 3753074"/>
              <a:gd name="connsiteY20" fmla="*/ 5654506 h 7492515"/>
              <a:gd name="connsiteX21" fmla="*/ 2725777 w 3753074"/>
              <a:gd name="connsiteY21" fmla="*/ 5551457 h 7492515"/>
              <a:gd name="connsiteX22" fmla="*/ 3021667 w 3753074"/>
              <a:gd name="connsiteY22" fmla="*/ 5621721 h 7492515"/>
              <a:gd name="connsiteX23" fmla="*/ 3289728 w 3753074"/>
              <a:gd name="connsiteY23" fmla="*/ 6519030 h 7492515"/>
              <a:gd name="connsiteX24" fmla="*/ 3710156 w 3753074"/>
              <a:gd name="connsiteY24" fmla="*/ 7130236 h 7492515"/>
              <a:gd name="connsiteX25" fmla="*/ 3729371 w 3753074"/>
              <a:gd name="connsiteY25" fmla="*/ 7440940 h 7492515"/>
              <a:gd name="connsiteX26" fmla="*/ 3567939 w 3753074"/>
              <a:gd name="connsiteY26" fmla="*/ 7370770 h 7492515"/>
              <a:gd name="connsiteX27" fmla="*/ 3509764 w 3753074"/>
              <a:gd name="connsiteY27" fmla="*/ 7080746 h 7492515"/>
              <a:gd name="connsiteX28" fmla="*/ 3086468 w 3753074"/>
              <a:gd name="connsiteY28" fmla="*/ 6413405 h 7492515"/>
              <a:gd name="connsiteX29" fmla="*/ 2840760 w 3753074"/>
              <a:gd name="connsiteY29" fmla="*/ 5712131 h 7492515"/>
              <a:gd name="connsiteX30" fmla="*/ 2474526 w 3753074"/>
              <a:gd name="connsiteY30" fmla="*/ 5912830 h 7492515"/>
              <a:gd name="connsiteX31" fmla="*/ 1517993 w 3753074"/>
              <a:gd name="connsiteY31" fmla="*/ 5644754 h 7492515"/>
              <a:gd name="connsiteX32" fmla="*/ 925969 w 3753074"/>
              <a:gd name="connsiteY32" fmla="*/ 4699310 h 7492515"/>
              <a:gd name="connsiteX33" fmla="*/ 805954 w 3753074"/>
              <a:gd name="connsiteY33" fmla="*/ 4373294 h 7492515"/>
              <a:gd name="connsiteX34" fmla="*/ 477823 w 3753074"/>
              <a:gd name="connsiteY34" fmla="*/ 4305370 h 7492515"/>
              <a:gd name="connsiteX35" fmla="*/ 128491 w 3753074"/>
              <a:gd name="connsiteY35" fmla="*/ 4282669 h 7492515"/>
              <a:gd name="connsiteX36" fmla="*/ 23951 w 3753074"/>
              <a:gd name="connsiteY36" fmla="*/ 4228974 h 7492515"/>
              <a:gd name="connsiteX37" fmla="*/ 0 w 3753074"/>
              <a:gd name="connsiteY37" fmla="*/ 4065829 h 7492515"/>
              <a:gd name="connsiteX0" fmla="*/ 0 w 3753074"/>
              <a:gd name="connsiteY0" fmla="*/ 4065829 h 7481029"/>
              <a:gd name="connsiteX1" fmla="*/ 0 w 3753074"/>
              <a:gd name="connsiteY1" fmla="*/ 4065829 h 7481029"/>
              <a:gd name="connsiteX2" fmla="*/ 337349 w 3753074"/>
              <a:gd name="connsiteY2" fmla="*/ 4134483 h 7481029"/>
              <a:gd name="connsiteX3" fmla="*/ 776560 w 3753074"/>
              <a:gd name="connsiteY3" fmla="*/ 4182770 h 7481029"/>
              <a:gd name="connsiteX4" fmla="*/ 771525 w 3753074"/>
              <a:gd name="connsiteY4" fmla="*/ 3608629 h 7481029"/>
              <a:gd name="connsiteX5" fmla="*/ 852387 w 3753074"/>
              <a:gd name="connsiteY5" fmla="*/ 3062627 h 7481029"/>
              <a:gd name="connsiteX6" fmla="*/ 951497 w 3753074"/>
              <a:gd name="connsiteY6" fmla="*/ 2659909 h 7481029"/>
              <a:gd name="connsiteX7" fmla="*/ 1195619 w 3753074"/>
              <a:gd name="connsiteY7" fmla="*/ 2125156 h 7481029"/>
              <a:gd name="connsiteX8" fmla="*/ 1796034 w 3753074"/>
              <a:gd name="connsiteY8" fmla="*/ 1367173 h 7481029"/>
              <a:gd name="connsiteX9" fmla="*/ 2632488 w 3753074"/>
              <a:gd name="connsiteY9" fmla="*/ 758015 h 7481029"/>
              <a:gd name="connsiteX10" fmla="*/ 2712567 w 3753074"/>
              <a:gd name="connsiteY10" fmla="*/ 109893 h 7481029"/>
              <a:gd name="connsiteX11" fmla="*/ 2872218 w 3753074"/>
              <a:gd name="connsiteY11" fmla="*/ 115166 h 7481029"/>
              <a:gd name="connsiteX12" fmla="*/ 2800928 w 3753074"/>
              <a:gd name="connsiteY12" fmla="*/ 800891 h 7481029"/>
              <a:gd name="connsiteX13" fmla="*/ 1750946 w 3753074"/>
              <a:gd name="connsiteY13" fmla="*/ 1648255 h 7481029"/>
              <a:gd name="connsiteX14" fmla="*/ 1019349 w 3753074"/>
              <a:gd name="connsiteY14" fmla="*/ 2984099 h 7481029"/>
              <a:gd name="connsiteX15" fmla="*/ 922184 w 3753074"/>
              <a:gd name="connsiteY15" fmla="*/ 3837362 h 7481029"/>
              <a:gd name="connsiteX16" fmla="*/ 935705 w 3753074"/>
              <a:gd name="connsiteY16" fmla="*/ 4239361 h 7481029"/>
              <a:gd name="connsiteX17" fmla="*/ 1183055 w 3753074"/>
              <a:gd name="connsiteY17" fmla="*/ 4904868 h 7481029"/>
              <a:gd name="connsiteX18" fmla="*/ 1683483 w 3753074"/>
              <a:gd name="connsiteY18" fmla="*/ 5586706 h 7481029"/>
              <a:gd name="connsiteX19" fmla="*/ 2214788 w 3753074"/>
              <a:gd name="connsiteY19" fmla="*/ 5805453 h 7481029"/>
              <a:gd name="connsiteX20" fmla="*/ 2609199 w 3753074"/>
              <a:gd name="connsiteY20" fmla="*/ 5654506 h 7481029"/>
              <a:gd name="connsiteX21" fmla="*/ 2725777 w 3753074"/>
              <a:gd name="connsiteY21" fmla="*/ 5551457 h 7481029"/>
              <a:gd name="connsiteX22" fmla="*/ 3021667 w 3753074"/>
              <a:gd name="connsiteY22" fmla="*/ 5621721 h 7481029"/>
              <a:gd name="connsiteX23" fmla="*/ 3289728 w 3753074"/>
              <a:gd name="connsiteY23" fmla="*/ 6519030 h 7481029"/>
              <a:gd name="connsiteX24" fmla="*/ 3710156 w 3753074"/>
              <a:gd name="connsiteY24" fmla="*/ 7130236 h 7481029"/>
              <a:gd name="connsiteX25" fmla="*/ 3729371 w 3753074"/>
              <a:gd name="connsiteY25" fmla="*/ 7440940 h 7481029"/>
              <a:gd name="connsiteX26" fmla="*/ 3567939 w 3753074"/>
              <a:gd name="connsiteY26" fmla="*/ 7370770 h 7481029"/>
              <a:gd name="connsiteX27" fmla="*/ 3568857 w 3753074"/>
              <a:gd name="connsiteY27" fmla="*/ 7397278 h 7481029"/>
              <a:gd name="connsiteX28" fmla="*/ 3509764 w 3753074"/>
              <a:gd name="connsiteY28" fmla="*/ 7080746 h 7481029"/>
              <a:gd name="connsiteX29" fmla="*/ 3086468 w 3753074"/>
              <a:gd name="connsiteY29" fmla="*/ 6413405 h 7481029"/>
              <a:gd name="connsiteX30" fmla="*/ 2840760 w 3753074"/>
              <a:gd name="connsiteY30" fmla="*/ 5712131 h 7481029"/>
              <a:gd name="connsiteX31" fmla="*/ 2474526 w 3753074"/>
              <a:gd name="connsiteY31" fmla="*/ 5912830 h 7481029"/>
              <a:gd name="connsiteX32" fmla="*/ 1517993 w 3753074"/>
              <a:gd name="connsiteY32" fmla="*/ 5644754 h 7481029"/>
              <a:gd name="connsiteX33" fmla="*/ 925969 w 3753074"/>
              <a:gd name="connsiteY33" fmla="*/ 4699310 h 7481029"/>
              <a:gd name="connsiteX34" fmla="*/ 805954 w 3753074"/>
              <a:gd name="connsiteY34" fmla="*/ 4373294 h 7481029"/>
              <a:gd name="connsiteX35" fmla="*/ 477823 w 3753074"/>
              <a:gd name="connsiteY35" fmla="*/ 4305370 h 7481029"/>
              <a:gd name="connsiteX36" fmla="*/ 128491 w 3753074"/>
              <a:gd name="connsiteY36" fmla="*/ 4282669 h 7481029"/>
              <a:gd name="connsiteX37" fmla="*/ 23951 w 3753074"/>
              <a:gd name="connsiteY37" fmla="*/ 4228974 h 7481029"/>
              <a:gd name="connsiteX38" fmla="*/ 0 w 3753074"/>
              <a:gd name="connsiteY38" fmla="*/ 4065829 h 7481029"/>
              <a:gd name="connsiteX0" fmla="*/ 0 w 3753074"/>
              <a:gd name="connsiteY0" fmla="*/ 4065829 h 7481029"/>
              <a:gd name="connsiteX1" fmla="*/ 0 w 3753074"/>
              <a:gd name="connsiteY1" fmla="*/ 4065829 h 7481029"/>
              <a:gd name="connsiteX2" fmla="*/ 337349 w 3753074"/>
              <a:gd name="connsiteY2" fmla="*/ 4134483 h 7481029"/>
              <a:gd name="connsiteX3" fmla="*/ 776560 w 3753074"/>
              <a:gd name="connsiteY3" fmla="*/ 4182770 h 7481029"/>
              <a:gd name="connsiteX4" fmla="*/ 771525 w 3753074"/>
              <a:gd name="connsiteY4" fmla="*/ 3608629 h 7481029"/>
              <a:gd name="connsiteX5" fmla="*/ 852387 w 3753074"/>
              <a:gd name="connsiteY5" fmla="*/ 3062627 h 7481029"/>
              <a:gd name="connsiteX6" fmla="*/ 951497 w 3753074"/>
              <a:gd name="connsiteY6" fmla="*/ 2659909 h 7481029"/>
              <a:gd name="connsiteX7" fmla="*/ 1195619 w 3753074"/>
              <a:gd name="connsiteY7" fmla="*/ 2125156 h 7481029"/>
              <a:gd name="connsiteX8" fmla="*/ 1796034 w 3753074"/>
              <a:gd name="connsiteY8" fmla="*/ 1367173 h 7481029"/>
              <a:gd name="connsiteX9" fmla="*/ 2632488 w 3753074"/>
              <a:gd name="connsiteY9" fmla="*/ 758015 h 7481029"/>
              <a:gd name="connsiteX10" fmla="*/ 2712567 w 3753074"/>
              <a:gd name="connsiteY10" fmla="*/ 109893 h 7481029"/>
              <a:gd name="connsiteX11" fmla="*/ 2872218 w 3753074"/>
              <a:gd name="connsiteY11" fmla="*/ 115166 h 7481029"/>
              <a:gd name="connsiteX12" fmla="*/ 2800928 w 3753074"/>
              <a:gd name="connsiteY12" fmla="*/ 800891 h 7481029"/>
              <a:gd name="connsiteX13" fmla="*/ 1750946 w 3753074"/>
              <a:gd name="connsiteY13" fmla="*/ 1648255 h 7481029"/>
              <a:gd name="connsiteX14" fmla="*/ 1019349 w 3753074"/>
              <a:gd name="connsiteY14" fmla="*/ 2984099 h 7481029"/>
              <a:gd name="connsiteX15" fmla="*/ 922184 w 3753074"/>
              <a:gd name="connsiteY15" fmla="*/ 3837362 h 7481029"/>
              <a:gd name="connsiteX16" fmla="*/ 935705 w 3753074"/>
              <a:gd name="connsiteY16" fmla="*/ 4239361 h 7481029"/>
              <a:gd name="connsiteX17" fmla="*/ 1183055 w 3753074"/>
              <a:gd name="connsiteY17" fmla="*/ 4904868 h 7481029"/>
              <a:gd name="connsiteX18" fmla="*/ 1683483 w 3753074"/>
              <a:gd name="connsiteY18" fmla="*/ 5586706 h 7481029"/>
              <a:gd name="connsiteX19" fmla="*/ 2214788 w 3753074"/>
              <a:gd name="connsiteY19" fmla="*/ 5805453 h 7481029"/>
              <a:gd name="connsiteX20" fmla="*/ 2609199 w 3753074"/>
              <a:gd name="connsiteY20" fmla="*/ 5654506 h 7481029"/>
              <a:gd name="connsiteX21" fmla="*/ 2725777 w 3753074"/>
              <a:gd name="connsiteY21" fmla="*/ 5551457 h 7481029"/>
              <a:gd name="connsiteX22" fmla="*/ 3021667 w 3753074"/>
              <a:gd name="connsiteY22" fmla="*/ 5621721 h 7481029"/>
              <a:gd name="connsiteX23" fmla="*/ 3289728 w 3753074"/>
              <a:gd name="connsiteY23" fmla="*/ 6519030 h 7481029"/>
              <a:gd name="connsiteX24" fmla="*/ 3710156 w 3753074"/>
              <a:gd name="connsiteY24" fmla="*/ 7130236 h 7481029"/>
              <a:gd name="connsiteX25" fmla="*/ 3729371 w 3753074"/>
              <a:gd name="connsiteY25" fmla="*/ 7440940 h 7481029"/>
              <a:gd name="connsiteX26" fmla="*/ 3567939 w 3753074"/>
              <a:gd name="connsiteY26" fmla="*/ 7370770 h 7481029"/>
              <a:gd name="connsiteX27" fmla="*/ 3568857 w 3753074"/>
              <a:gd name="connsiteY27" fmla="*/ 7397278 h 7481029"/>
              <a:gd name="connsiteX28" fmla="*/ 3509764 w 3753074"/>
              <a:gd name="connsiteY28" fmla="*/ 7080746 h 7481029"/>
              <a:gd name="connsiteX29" fmla="*/ 3086468 w 3753074"/>
              <a:gd name="connsiteY29" fmla="*/ 6413405 h 7481029"/>
              <a:gd name="connsiteX30" fmla="*/ 2840760 w 3753074"/>
              <a:gd name="connsiteY30" fmla="*/ 5712131 h 7481029"/>
              <a:gd name="connsiteX31" fmla="*/ 2474526 w 3753074"/>
              <a:gd name="connsiteY31" fmla="*/ 5912830 h 7481029"/>
              <a:gd name="connsiteX32" fmla="*/ 1517993 w 3753074"/>
              <a:gd name="connsiteY32" fmla="*/ 5644754 h 7481029"/>
              <a:gd name="connsiteX33" fmla="*/ 925969 w 3753074"/>
              <a:gd name="connsiteY33" fmla="*/ 4699310 h 7481029"/>
              <a:gd name="connsiteX34" fmla="*/ 805954 w 3753074"/>
              <a:gd name="connsiteY34" fmla="*/ 4373294 h 7481029"/>
              <a:gd name="connsiteX35" fmla="*/ 477823 w 3753074"/>
              <a:gd name="connsiteY35" fmla="*/ 4305370 h 7481029"/>
              <a:gd name="connsiteX36" fmla="*/ 128491 w 3753074"/>
              <a:gd name="connsiteY36" fmla="*/ 4282669 h 7481029"/>
              <a:gd name="connsiteX37" fmla="*/ 23951 w 3753074"/>
              <a:gd name="connsiteY37" fmla="*/ 4228974 h 7481029"/>
              <a:gd name="connsiteX38" fmla="*/ 0 w 3753074"/>
              <a:gd name="connsiteY38" fmla="*/ 4065829 h 7481029"/>
              <a:gd name="connsiteX0" fmla="*/ 0 w 3751150"/>
              <a:gd name="connsiteY0" fmla="*/ 4065829 h 7461487"/>
              <a:gd name="connsiteX1" fmla="*/ 0 w 3751150"/>
              <a:gd name="connsiteY1" fmla="*/ 4065829 h 7461487"/>
              <a:gd name="connsiteX2" fmla="*/ 337349 w 3751150"/>
              <a:gd name="connsiteY2" fmla="*/ 4134483 h 7461487"/>
              <a:gd name="connsiteX3" fmla="*/ 776560 w 3751150"/>
              <a:gd name="connsiteY3" fmla="*/ 4182770 h 7461487"/>
              <a:gd name="connsiteX4" fmla="*/ 771525 w 3751150"/>
              <a:gd name="connsiteY4" fmla="*/ 3608629 h 7461487"/>
              <a:gd name="connsiteX5" fmla="*/ 852387 w 3751150"/>
              <a:gd name="connsiteY5" fmla="*/ 3062627 h 7461487"/>
              <a:gd name="connsiteX6" fmla="*/ 951497 w 3751150"/>
              <a:gd name="connsiteY6" fmla="*/ 2659909 h 7461487"/>
              <a:gd name="connsiteX7" fmla="*/ 1195619 w 3751150"/>
              <a:gd name="connsiteY7" fmla="*/ 2125156 h 7461487"/>
              <a:gd name="connsiteX8" fmla="*/ 1796034 w 3751150"/>
              <a:gd name="connsiteY8" fmla="*/ 1367173 h 7461487"/>
              <a:gd name="connsiteX9" fmla="*/ 2632488 w 3751150"/>
              <a:gd name="connsiteY9" fmla="*/ 758015 h 7461487"/>
              <a:gd name="connsiteX10" fmla="*/ 2712567 w 3751150"/>
              <a:gd name="connsiteY10" fmla="*/ 109893 h 7461487"/>
              <a:gd name="connsiteX11" fmla="*/ 2872218 w 3751150"/>
              <a:gd name="connsiteY11" fmla="*/ 115166 h 7461487"/>
              <a:gd name="connsiteX12" fmla="*/ 2800928 w 3751150"/>
              <a:gd name="connsiteY12" fmla="*/ 800891 h 7461487"/>
              <a:gd name="connsiteX13" fmla="*/ 1750946 w 3751150"/>
              <a:gd name="connsiteY13" fmla="*/ 1648255 h 7461487"/>
              <a:gd name="connsiteX14" fmla="*/ 1019349 w 3751150"/>
              <a:gd name="connsiteY14" fmla="*/ 2984099 h 7461487"/>
              <a:gd name="connsiteX15" fmla="*/ 922184 w 3751150"/>
              <a:gd name="connsiteY15" fmla="*/ 3837362 h 7461487"/>
              <a:gd name="connsiteX16" fmla="*/ 935705 w 3751150"/>
              <a:gd name="connsiteY16" fmla="*/ 4239361 h 7461487"/>
              <a:gd name="connsiteX17" fmla="*/ 1183055 w 3751150"/>
              <a:gd name="connsiteY17" fmla="*/ 4904868 h 7461487"/>
              <a:gd name="connsiteX18" fmla="*/ 1683483 w 3751150"/>
              <a:gd name="connsiteY18" fmla="*/ 5586706 h 7461487"/>
              <a:gd name="connsiteX19" fmla="*/ 2214788 w 3751150"/>
              <a:gd name="connsiteY19" fmla="*/ 5805453 h 7461487"/>
              <a:gd name="connsiteX20" fmla="*/ 2609199 w 3751150"/>
              <a:gd name="connsiteY20" fmla="*/ 5654506 h 7461487"/>
              <a:gd name="connsiteX21" fmla="*/ 2725777 w 3751150"/>
              <a:gd name="connsiteY21" fmla="*/ 5551457 h 7461487"/>
              <a:gd name="connsiteX22" fmla="*/ 3021667 w 3751150"/>
              <a:gd name="connsiteY22" fmla="*/ 5621721 h 7461487"/>
              <a:gd name="connsiteX23" fmla="*/ 3289728 w 3751150"/>
              <a:gd name="connsiteY23" fmla="*/ 6519030 h 7461487"/>
              <a:gd name="connsiteX24" fmla="*/ 3710156 w 3751150"/>
              <a:gd name="connsiteY24" fmla="*/ 7130236 h 7461487"/>
              <a:gd name="connsiteX25" fmla="*/ 3729371 w 3751150"/>
              <a:gd name="connsiteY25" fmla="*/ 7440940 h 7461487"/>
              <a:gd name="connsiteX26" fmla="*/ 3579484 w 3751150"/>
              <a:gd name="connsiteY26" fmla="*/ 7253519 h 7461487"/>
              <a:gd name="connsiteX27" fmla="*/ 3568857 w 3751150"/>
              <a:gd name="connsiteY27" fmla="*/ 7397278 h 7461487"/>
              <a:gd name="connsiteX28" fmla="*/ 3509764 w 3751150"/>
              <a:gd name="connsiteY28" fmla="*/ 7080746 h 7461487"/>
              <a:gd name="connsiteX29" fmla="*/ 3086468 w 3751150"/>
              <a:gd name="connsiteY29" fmla="*/ 6413405 h 7461487"/>
              <a:gd name="connsiteX30" fmla="*/ 2840760 w 3751150"/>
              <a:gd name="connsiteY30" fmla="*/ 5712131 h 7461487"/>
              <a:gd name="connsiteX31" fmla="*/ 2474526 w 3751150"/>
              <a:gd name="connsiteY31" fmla="*/ 5912830 h 7461487"/>
              <a:gd name="connsiteX32" fmla="*/ 1517993 w 3751150"/>
              <a:gd name="connsiteY32" fmla="*/ 5644754 h 7461487"/>
              <a:gd name="connsiteX33" fmla="*/ 925969 w 3751150"/>
              <a:gd name="connsiteY33" fmla="*/ 4699310 h 7461487"/>
              <a:gd name="connsiteX34" fmla="*/ 805954 w 3751150"/>
              <a:gd name="connsiteY34" fmla="*/ 4373294 h 7461487"/>
              <a:gd name="connsiteX35" fmla="*/ 477823 w 3751150"/>
              <a:gd name="connsiteY35" fmla="*/ 4305370 h 7461487"/>
              <a:gd name="connsiteX36" fmla="*/ 128491 w 3751150"/>
              <a:gd name="connsiteY36" fmla="*/ 4282669 h 7461487"/>
              <a:gd name="connsiteX37" fmla="*/ 23951 w 3751150"/>
              <a:gd name="connsiteY37" fmla="*/ 4228974 h 7461487"/>
              <a:gd name="connsiteX38" fmla="*/ 0 w 3751150"/>
              <a:gd name="connsiteY38" fmla="*/ 4065829 h 7461487"/>
              <a:gd name="connsiteX0" fmla="*/ 0 w 3751150"/>
              <a:gd name="connsiteY0" fmla="*/ 4065829 h 7461487"/>
              <a:gd name="connsiteX1" fmla="*/ 0 w 3751150"/>
              <a:gd name="connsiteY1" fmla="*/ 4065829 h 7461487"/>
              <a:gd name="connsiteX2" fmla="*/ 337349 w 3751150"/>
              <a:gd name="connsiteY2" fmla="*/ 4134483 h 7461487"/>
              <a:gd name="connsiteX3" fmla="*/ 776560 w 3751150"/>
              <a:gd name="connsiteY3" fmla="*/ 4182770 h 7461487"/>
              <a:gd name="connsiteX4" fmla="*/ 771525 w 3751150"/>
              <a:gd name="connsiteY4" fmla="*/ 3608629 h 7461487"/>
              <a:gd name="connsiteX5" fmla="*/ 852387 w 3751150"/>
              <a:gd name="connsiteY5" fmla="*/ 3062627 h 7461487"/>
              <a:gd name="connsiteX6" fmla="*/ 951497 w 3751150"/>
              <a:gd name="connsiteY6" fmla="*/ 2659909 h 7461487"/>
              <a:gd name="connsiteX7" fmla="*/ 1195619 w 3751150"/>
              <a:gd name="connsiteY7" fmla="*/ 2125156 h 7461487"/>
              <a:gd name="connsiteX8" fmla="*/ 1796034 w 3751150"/>
              <a:gd name="connsiteY8" fmla="*/ 1367173 h 7461487"/>
              <a:gd name="connsiteX9" fmla="*/ 2632488 w 3751150"/>
              <a:gd name="connsiteY9" fmla="*/ 758015 h 7461487"/>
              <a:gd name="connsiteX10" fmla="*/ 2712567 w 3751150"/>
              <a:gd name="connsiteY10" fmla="*/ 109893 h 7461487"/>
              <a:gd name="connsiteX11" fmla="*/ 2872218 w 3751150"/>
              <a:gd name="connsiteY11" fmla="*/ 115166 h 7461487"/>
              <a:gd name="connsiteX12" fmla="*/ 2800928 w 3751150"/>
              <a:gd name="connsiteY12" fmla="*/ 800891 h 7461487"/>
              <a:gd name="connsiteX13" fmla="*/ 1750946 w 3751150"/>
              <a:gd name="connsiteY13" fmla="*/ 1648255 h 7461487"/>
              <a:gd name="connsiteX14" fmla="*/ 1019349 w 3751150"/>
              <a:gd name="connsiteY14" fmla="*/ 2984099 h 7461487"/>
              <a:gd name="connsiteX15" fmla="*/ 922184 w 3751150"/>
              <a:gd name="connsiteY15" fmla="*/ 3837362 h 7461487"/>
              <a:gd name="connsiteX16" fmla="*/ 935705 w 3751150"/>
              <a:gd name="connsiteY16" fmla="*/ 4239361 h 7461487"/>
              <a:gd name="connsiteX17" fmla="*/ 1183055 w 3751150"/>
              <a:gd name="connsiteY17" fmla="*/ 4904868 h 7461487"/>
              <a:gd name="connsiteX18" fmla="*/ 1683483 w 3751150"/>
              <a:gd name="connsiteY18" fmla="*/ 5586706 h 7461487"/>
              <a:gd name="connsiteX19" fmla="*/ 2214788 w 3751150"/>
              <a:gd name="connsiteY19" fmla="*/ 5805453 h 7461487"/>
              <a:gd name="connsiteX20" fmla="*/ 2609199 w 3751150"/>
              <a:gd name="connsiteY20" fmla="*/ 5654506 h 7461487"/>
              <a:gd name="connsiteX21" fmla="*/ 2725777 w 3751150"/>
              <a:gd name="connsiteY21" fmla="*/ 5551457 h 7461487"/>
              <a:gd name="connsiteX22" fmla="*/ 3021667 w 3751150"/>
              <a:gd name="connsiteY22" fmla="*/ 5621721 h 7461487"/>
              <a:gd name="connsiteX23" fmla="*/ 3289728 w 3751150"/>
              <a:gd name="connsiteY23" fmla="*/ 6519030 h 7461487"/>
              <a:gd name="connsiteX24" fmla="*/ 3710156 w 3751150"/>
              <a:gd name="connsiteY24" fmla="*/ 7130236 h 7461487"/>
              <a:gd name="connsiteX25" fmla="*/ 3729371 w 3751150"/>
              <a:gd name="connsiteY25" fmla="*/ 7440940 h 7461487"/>
              <a:gd name="connsiteX26" fmla="*/ 3579484 w 3751150"/>
              <a:gd name="connsiteY26" fmla="*/ 7253519 h 7461487"/>
              <a:gd name="connsiteX27" fmla="*/ 3581629 w 3751150"/>
              <a:gd name="connsiteY27" fmla="*/ 7255774 h 7461487"/>
              <a:gd name="connsiteX28" fmla="*/ 3568857 w 3751150"/>
              <a:gd name="connsiteY28" fmla="*/ 7397278 h 7461487"/>
              <a:gd name="connsiteX29" fmla="*/ 3509764 w 3751150"/>
              <a:gd name="connsiteY29" fmla="*/ 7080746 h 7461487"/>
              <a:gd name="connsiteX30" fmla="*/ 3086468 w 3751150"/>
              <a:gd name="connsiteY30" fmla="*/ 6413405 h 7461487"/>
              <a:gd name="connsiteX31" fmla="*/ 2840760 w 3751150"/>
              <a:gd name="connsiteY31" fmla="*/ 5712131 h 7461487"/>
              <a:gd name="connsiteX32" fmla="*/ 2474526 w 3751150"/>
              <a:gd name="connsiteY32" fmla="*/ 5912830 h 7461487"/>
              <a:gd name="connsiteX33" fmla="*/ 1517993 w 3751150"/>
              <a:gd name="connsiteY33" fmla="*/ 5644754 h 7461487"/>
              <a:gd name="connsiteX34" fmla="*/ 925969 w 3751150"/>
              <a:gd name="connsiteY34" fmla="*/ 4699310 h 7461487"/>
              <a:gd name="connsiteX35" fmla="*/ 805954 w 3751150"/>
              <a:gd name="connsiteY35" fmla="*/ 4373294 h 7461487"/>
              <a:gd name="connsiteX36" fmla="*/ 477823 w 3751150"/>
              <a:gd name="connsiteY36" fmla="*/ 4305370 h 7461487"/>
              <a:gd name="connsiteX37" fmla="*/ 128491 w 3751150"/>
              <a:gd name="connsiteY37" fmla="*/ 4282669 h 7461487"/>
              <a:gd name="connsiteX38" fmla="*/ 23951 w 3751150"/>
              <a:gd name="connsiteY38" fmla="*/ 4228974 h 7461487"/>
              <a:gd name="connsiteX39" fmla="*/ 0 w 3751150"/>
              <a:gd name="connsiteY39" fmla="*/ 4065829 h 7461487"/>
              <a:gd name="connsiteX0" fmla="*/ 0 w 3751150"/>
              <a:gd name="connsiteY0" fmla="*/ 4065829 h 7461487"/>
              <a:gd name="connsiteX1" fmla="*/ 0 w 3751150"/>
              <a:gd name="connsiteY1" fmla="*/ 4065829 h 7461487"/>
              <a:gd name="connsiteX2" fmla="*/ 337349 w 3751150"/>
              <a:gd name="connsiteY2" fmla="*/ 4134483 h 7461487"/>
              <a:gd name="connsiteX3" fmla="*/ 776560 w 3751150"/>
              <a:gd name="connsiteY3" fmla="*/ 4182770 h 7461487"/>
              <a:gd name="connsiteX4" fmla="*/ 771525 w 3751150"/>
              <a:gd name="connsiteY4" fmla="*/ 3608629 h 7461487"/>
              <a:gd name="connsiteX5" fmla="*/ 852387 w 3751150"/>
              <a:gd name="connsiteY5" fmla="*/ 3062627 h 7461487"/>
              <a:gd name="connsiteX6" fmla="*/ 951497 w 3751150"/>
              <a:gd name="connsiteY6" fmla="*/ 2659909 h 7461487"/>
              <a:gd name="connsiteX7" fmla="*/ 1195619 w 3751150"/>
              <a:gd name="connsiteY7" fmla="*/ 2125156 h 7461487"/>
              <a:gd name="connsiteX8" fmla="*/ 1796034 w 3751150"/>
              <a:gd name="connsiteY8" fmla="*/ 1367173 h 7461487"/>
              <a:gd name="connsiteX9" fmla="*/ 2632488 w 3751150"/>
              <a:gd name="connsiteY9" fmla="*/ 758015 h 7461487"/>
              <a:gd name="connsiteX10" fmla="*/ 2712567 w 3751150"/>
              <a:gd name="connsiteY10" fmla="*/ 109893 h 7461487"/>
              <a:gd name="connsiteX11" fmla="*/ 2872218 w 3751150"/>
              <a:gd name="connsiteY11" fmla="*/ 115166 h 7461487"/>
              <a:gd name="connsiteX12" fmla="*/ 2800928 w 3751150"/>
              <a:gd name="connsiteY12" fmla="*/ 800891 h 7461487"/>
              <a:gd name="connsiteX13" fmla="*/ 1750946 w 3751150"/>
              <a:gd name="connsiteY13" fmla="*/ 1648255 h 7461487"/>
              <a:gd name="connsiteX14" fmla="*/ 1019349 w 3751150"/>
              <a:gd name="connsiteY14" fmla="*/ 2984099 h 7461487"/>
              <a:gd name="connsiteX15" fmla="*/ 922184 w 3751150"/>
              <a:gd name="connsiteY15" fmla="*/ 3837362 h 7461487"/>
              <a:gd name="connsiteX16" fmla="*/ 935705 w 3751150"/>
              <a:gd name="connsiteY16" fmla="*/ 4239361 h 7461487"/>
              <a:gd name="connsiteX17" fmla="*/ 1183055 w 3751150"/>
              <a:gd name="connsiteY17" fmla="*/ 4904868 h 7461487"/>
              <a:gd name="connsiteX18" fmla="*/ 1683483 w 3751150"/>
              <a:gd name="connsiteY18" fmla="*/ 5586706 h 7461487"/>
              <a:gd name="connsiteX19" fmla="*/ 2214788 w 3751150"/>
              <a:gd name="connsiteY19" fmla="*/ 5805453 h 7461487"/>
              <a:gd name="connsiteX20" fmla="*/ 2609199 w 3751150"/>
              <a:gd name="connsiteY20" fmla="*/ 5654506 h 7461487"/>
              <a:gd name="connsiteX21" fmla="*/ 2725777 w 3751150"/>
              <a:gd name="connsiteY21" fmla="*/ 5551457 h 7461487"/>
              <a:gd name="connsiteX22" fmla="*/ 3021667 w 3751150"/>
              <a:gd name="connsiteY22" fmla="*/ 5621721 h 7461487"/>
              <a:gd name="connsiteX23" fmla="*/ 3289728 w 3751150"/>
              <a:gd name="connsiteY23" fmla="*/ 6519030 h 7461487"/>
              <a:gd name="connsiteX24" fmla="*/ 3710156 w 3751150"/>
              <a:gd name="connsiteY24" fmla="*/ 7130236 h 7461487"/>
              <a:gd name="connsiteX25" fmla="*/ 3729371 w 3751150"/>
              <a:gd name="connsiteY25" fmla="*/ 7440940 h 7461487"/>
              <a:gd name="connsiteX26" fmla="*/ 3579484 w 3751150"/>
              <a:gd name="connsiteY26" fmla="*/ 7253519 h 7461487"/>
              <a:gd name="connsiteX27" fmla="*/ 3568857 w 3751150"/>
              <a:gd name="connsiteY27" fmla="*/ 7397278 h 7461487"/>
              <a:gd name="connsiteX28" fmla="*/ 3509764 w 3751150"/>
              <a:gd name="connsiteY28" fmla="*/ 7080746 h 7461487"/>
              <a:gd name="connsiteX29" fmla="*/ 3086468 w 3751150"/>
              <a:gd name="connsiteY29" fmla="*/ 6413405 h 7461487"/>
              <a:gd name="connsiteX30" fmla="*/ 2840760 w 3751150"/>
              <a:gd name="connsiteY30" fmla="*/ 5712131 h 7461487"/>
              <a:gd name="connsiteX31" fmla="*/ 2474526 w 3751150"/>
              <a:gd name="connsiteY31" fmla="*/ 5912830 h 7461487"/>
              <a:gd name="connsiteX32" fmla="*/ 1517993 w 3751150"/>
              <a:gd name="connsiteY32" fmla="*/ 5644754 h 7461487"/>
              <a:gd name="connsiteX33" fmla="*/ 925969 w 3751150"/>
              <a:gd name="connsiteY33" fmla="*/ 4699310 h 7461487"/>
              <a:gd name="connsiteX34" fmla="*/ 805954 w 3751150"/>
              <a:gd name="connsiteY34" fmla="*/ 4373294 h 7461487"/>
              <a:gd name="connsiteX35" fmla="*/ 477823 w 3751150"/>
              <a:gd name="connsiteY35" fmla="*/ 4305370 h 7461487"/>
              <a:gd name="connsiteX36" fmla="*/ 128491 w 3751150"/>
              <a:gd name="connsiteY36" fmla="*/ 4282669 h 7461487"/>
              <a:gd name="connsiteX37" fmla="*/ 23951 w 3751150"/>
              <a:gd name="connsiteY37" fmla="*/ 4228974 h 7461487"/>
              <a:gd name="connsiteX38" fmla="*/ 0 w 3751150"/>
              <a:gd name="connsiteY38" fmla="*/ 4065829 h 7461487"/>
              <a:gd name="connsiteX0" fmla="*/ 0 w 3752921"/>
              <a:gd name="connsiteY0" fmla="*/ 4065829 h 7485447"/>
              <a:gd name="connsiteX1" fmla="*/ 0 w 3752921"/>
              <a:gd name="connsiteY1" fmla="*/ 4065829 h 7485447"/>
              <a:gd name="connsiteX2" fmla="*/ 337349 w 3752921"/>
              <a:gd name="connsiteY2" fmla="*/ 4134483 h 7485447"/>
              <a:gd name="connsiteX3" fmla="*/ 776560 w 3752921"/>
              <a:gd name="connsiteY3" fmla="*/ 4182770 h 7485447"/>
              <a:gd name="connsiteX4" fmla="*/ 771525 w 3752921"/>
              <a:gd name="connsiteY4" fmla="*/ 3608629 h 7485447"/>
              <a:gd name="connsiteX5" fmla="*/ 852387 w 3752921"/>
              <a:gd name="connsiteY5" fmla="*/ 3062627 h 7485447"/>
              <a:gd name="connsiteX6" fmla="*/ 951497 w 3752921"/>
              <a:gd name="connsiteY6" fmla="*/ 2659909 h 7485447"/>
              <a:gd name="connsiteX7" fmla="*/ 1195619 w 3752921"/>
              <a:gd name="connsiteY7" fmla="*/ 2125156 h 7485447"/>
              <a:gd name="connsiteX8" fmla="*/ 1796034 w 3752921"/>
              <a:gd name="connsiteY8" fmla="*/ 1367173 h 7485447"/>
              <a:gd name="connsiteX9" fmla="*/ 2632488 w 3752921"/>
              <a:gd name="connsiteY9" fmla="*/ 758015 h 7485447"/>
              <a:gd name="connsiteX10" fmla="*/ 2712567 w 3752921"/>
              <a:gd name="connsiteY10" fmla="*/ 109893 h 7485447"/>
              <a:gd name="connsiteX11" fmla="*/ 2872218 w 3752921"/>
              <a:gd name="connsiteY11" fmla="*/ 115166 h 7485447"/>
              <a:gd name="connsiteX12" fmla="*/ 2800928 w 3752921"/>
              <a:gd name="connsiteY12" fmla="*/ 800891 h 7485447"/>
              <a:gd name="connsiteX13" fmla="*/ 1750946 w 3752921"/>
              <a:gd name="connsiteY13" fmla="*/ 1648255 h 7485447"/>
              <a:gd name="connsiteX14" fmla="*/ 1019349 w 3752921"/>
              <a:gd name="connsiteY14" fmla="*/ 2984099 h 7485447"/>
              <a:gd name="connsiteX15" fmla="*/ 922184 w 3752921"/>
              <a:gd name="connsiteY15" fmla="*/ 3837362 h 7485447"/>
              <a:gd name="connsiteX16" fmla="*/ 935705 w 3752921"/>
              <a:gd name="connsiteY16" fmla="*/ 4239361 h 7485447"/>
              <a:gd name="connsiteX17" fmla="*/ 1183055 w 3752921"/>
              <a:gd name="connsiteY17" fmla="*/ 4904868 h 7485447"/>
              <a:gd name="connsiteX18" fmla="*/ 1683483 w 3752921"/>
              <a:gd name="connsiteY18" fmla="*/ 5586706 h 7485447"/>
              <a:gd name="connsiteX19" fmla="*/ 2214788 w 3752921"/>
              <a:gd name="connsiteY19" fmla="*/ 5805453 h 7485447"/>
              <a:gd name="connsiteX20" fmla="*/ 2609199 w 3752921"/>
              <a:gd name="connsiteY20" fmla="*/ 5654506 h 7485447"/>
              <a:gd name="connsiteX21" fmla="*/ 2725777 w 3752921"/>
              <a:gd name="connsiteY21" fmla="*/ 5551457 h 7485447"/>
              <a:gd name="connsiteX22" fmla="*/ 3021667 w 3752921"/>
              <a:gd name="connsiteY22" fmla="*/ 5621721 h 7485447"/>
              <a:gd name="connsiteX23" fmla="*/ 3289728 w 3752921"/>
              <a:gd name="connsiteY23" fmla="*/ 6519030 h 7485447"/>
              <a:gd name="connsiteX24" fmla="*/ 3710156 w 3752921"/>
              <a:gd name="connsiteY24" fmla="*/ 7130236 h 7485447"/>
              <a:gd name="connsiteX25" fmla="*/ 3729371 w 3752921"/>
              <a:gd name="connsiteY25" fmla="*/ 7440940 h 7485447"/>
              <a:gd name="connsiteX26" fmla="*/ 3568857 w 3752921"/>
              <a:gd name="connsiteY26" fmla="*/ 7397278 h 7485447"/>
              <a:gd name="connsiteX27" fmla="*/ 3509764 w 3752921"/>
              <a:gd name="connsiteY27" fmla="*/ 7080746 h 7485447"/>
              <a:gd name="connsiteX28" fmla="*/ 3086468 w 3752921"/>
              <a:gd name="connsiteY28" fmla="*/ 6413405 h 7485447"/>
              <a:gd name="connsiteX29" fmla="*/ 2840760 w 3752921"/>
              <a:gd name="connsiteY29" fmla="*/ 5712131 h 7485447"/>
              <a:gd name="connsiteX30" fmla="*/ 2474526 w 3752921"/>
              <a:gd name="connsiteY30" fmla="*/ 5912830 h 7485447"/>
              <a:gd name="connsiteX31" fmla="*/ 1517993 w 3752921"/>
              <a:gd name="connsiteY31" fmla="*/ 5644754 h 7485447"/>
              <a:gd name="connsiteX32" fmla="*/ 925969 w 3752921"/>
              <a:gd name="connsiteY32" fmla="*/ 4699310 h 7485447"/>
              <a:gd name="connsiteX33" fmla="*/ 805954 w 3752921"/>
              <a:gd name="connsiteY33" fmla="*/ 4373294 h 7485447"/>
              <a:gd name="connsiteX34" fmla="*/ 477823 w 3752921"/>
              <a:gd name="connsiteY34" fmla="*/ 4305370 h 7485447"/>
              <a:gd name="connsiteX35" fmla="*/ 128491 w 3752921"/>
              <a:gd name="connsiteY35" fmla="*/ 4282669 h 7485447"/>
              <a:gd name="connsiteX36" fmla="*/ 23951 w 3752921"/>
              <a:gd name="connsiteY36" fmla="*/ 4228974 h 7485447"/>
              <a:gd name="connsiteX37" fmla="*/ 0 w 3752921"/>
              <a:gd name="connsiteY37" fmla="*/ 4065829 h 7485447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09764 w 3745740"/>
              <a:gd name="connsiteY27" fmla="*/ 7080746 h 7483705"/>
              <a:gd name="connsiteX28" fmla="*/ 3086468 w 3745740"/>
              <a:gd name="connsiteY28" fmla="*/ 6413405 h 7483705"/>
              <a:gd name="connsiteX29" fmla="*/ 2840760 w 3745740"/>
              <a:gd name="connsiteY29" fmla="*/ 5712131 h 7483705"/>
              <a:gd name="connsiteX30" fmla="*/ 2474526 w 3745740"/>
              <a:gd name="connsiteY30" fmla="*/ 5912830 h 7483705"/>
              <a:gd name="connsiteX31" fmla="*/ 1517993 w 3745740"/>
              <a:gd name="connsiteY31" fmla="*/ 5644754 h 7483705"/>
              <a:gd name="connsiteX32" fmla="*/ 925969 w 3745740"/>
              <a:gd name="connsiteY32" fmla="*/ 4699310 h 7483705"/>
              <a:gd name="connsiteX33" fmla="*/ 805954 w 3745740"/>
              <a:gd name="connsiteY33" fmla="*/ 4373294 h 7483705"/>
              <a:gd name="connsiteX34" fmla="*/ 477823 w 3745740"/>
              <a:gd name="connsiteY34" fmla="*/ 4305370 h 7483705"/>
              <a:gd name="connsiteX35" fmla="*/ 128491 w 3745740"/>
              <a:gd name="connsiteY35" fmla="*/ 4282669 h 7483705"/>
              <a:gd name="connsiteX36" fmla="*/ 23951 w 3745740"/>
              <a:gd name="connsiteY36" fmla="*/ 4228974 h 7483705"/>
              <a:gd name="connsiteX37" fmla="*/ 0 w 3745740"/>
              <a:gd name="connsiteY37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3797 w 3745740"/>
              <a:gd name="connsiteY27" fmla="*/ 7090534 h 7483705"/>
              <a:gd name="connsiteX28" fmla="*/ 3086468 w 3745740"/>
              <a:gd name="connsiteY28" fmla="*/ 6413405 h 7483705"/>
              <a:gd name="connsiteX29" fmla="*/ 2840760 w 3745740"/>
              <a:gd name="connsiteY29" fmla="*/ 5712131 h 7483705"/>
              <a:gd name="connsiteX30" fmla="*/ 2474526 w 3745740"/>
              <a:gd name="connsiteY30" fmla="*/ 5912830 h 7483705"/>
              <a:gd name="connsiteX31" fmla="*/ 1517993 w 3745740"/>
              <a:gd name="connsiteY31" fmla="*/ 5644754 h 7483705"/>
              <a:gd name="connsiteX32" fmla="*/ 925969 w 3745740"/>
              <a:gd name="connsiteY32" fmla="*/ 4699310 h 7483705"/>
              <a:gd name="connsiteX33" fmla="*/ 805954 w 3745740"/>
              <a:gd name="connsiteY33" fmla="*/ 4373294 h 7483705"/>
              <a:gd name="connsiteX34" fmla="*/ 477823 w 3745740"/>
              <a:gd name="connsiteY34" fmla="*/ 4305370 h 7483705"/>
              <a:gd name="connsiteX35" fmla="*/ 128491 w 3745740"/>
              <a:gd name="connsiteY35" fmla="*/ 4282669 h 7483705"/>
              <a:gd name="connsiteX36" fmla="*/ 23951 w 3745740"/>
              <a:gd name="connsiteY36" fmla="*/ 4228974 h 7483705"/>
              <a:gd name="connsiteX37" fmla="*/ 0 w 3745740"/>
              <a:gd name="connsiteY37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472803 w 3745740"/>
              <a:gd name="connsiteY27" fmla="*/ 6961042 h 7483705"/>
              <a:gd name="connsiteX28" fmla="*/ 3086468 w 3745740"/>
              <a:gd name="connsiteY28" fmla="*/ 6413405 h 7483705"/>
              <a:gd name="connsiteX29" fmla="*/ 2840760 w 3745740"/>
              <a:gd name="connsiteY29" fmla="*/ 5712131 h 7483705"/>
              <a:gd name="connsiteX30" fmla="*/ 2474526 w 3745740"/>
              <a:gd name="connsiteY30" fmla="*/ 5912830 h 7483705"/>
              <a:gd name="connsiteX31" fmla="*/ 1517993 w 3745740"/>
              <a:gd name="connsiteY31" fmla="*/ 5644754 h 7483705"/>
              <a:gd name="connsiteX32" fmla="*/ 925969 w 3745740"/>
              <a:gd name="connsiteY32" fmla="*/ 4699310 h 7483705"/>
              <a:gd name="connsiteX33" fmla="*/ 805954 w 3745740"/>
              <a:gd name="connsiteY33" fmla="*/ 4373294 h 7483705"/>
              <a:gd name="connsiteX34" fmla="*/ 477823 w 3745740"/>
              <a:gd name="connsiteY34" fmla="*/ 4305370 h 7483705"/>
              <a:gd name="connsiteX35" fmla="*/ 128491 w 3745740"/>
              <a:gd name="connsiteY35" fmla="*/ 4282669 h 7483705"/>
              <a:gd name="connsiteX36" fmla="*/ 23951 w 3745740"/>
              <a:gd name="connsiteY36" fmla="*/ 4228974 h 7483705"/>
              <a:gd name="connsiteX37" fmla="*/ 0 w 3745740"/>
              <a:gd name="connsiteY37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086468 w 3745740"/>
              <a:gd name="connsiteY28" fmla="*/ 6413405 h 7483705"/>
              <a:gd name="connsiteX29" fmla="*/ 2840760 w 3745740"/>
              <a:gd name="connsiteY29" fmla="*/ 5712131 h 7483705"/>
              <a:gd name="connsiteX30" fmla="*/ 2474526 w 3745740"/>
              <a:gd name="connsiteY30" fmla="*/ 5912830 h 7483705"/>
              <a:gd name="connsiteX31" fmla="*/ 1517993 w 3745740"/>
              <a:gd name="connsiteY31" fmla="*/ 5644754 h 7483705"/>
              <a:gd name="connsiteX32" fmla="*/ 925969 w 3745740"/>
              <a:gd name="connsiteY32" fmla="*/ 4699310 h 7483705"/>
              <a:gd name="connsiteX33" fmla="*/ 805954 w 3745740"/>
              <a:gd name="connsiteY33" fmla="*/ 4373294 h 7483705"/>
              <a:gd name="connsiteX34" fmla="*/ 477823 w 3745740"/>
              <a:gd name="connsiteY34" fmla="*/ 4305370 h 7483705"/>
              <a:gd name="connsiteX35" fmla="*/ 128491 w 3745740"/>
              <a:gd name="connsiteY35" fmla="*/ 4282669 h 7483705"/>
              <a:gd name="connsiteX36" fmla="*/ 23951 w 3745740"/>
              <a:gd name="connsiteY36" fmla="*/ 4228974 h 7483705"/>
              <a:gd name="connsiteX37" fmla="*/ 0 w 3745740"/>
              <a:gd name="connsiteY37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840760 w 3745740"/>
              <a:gd name="connsiteY29" fmla="*/ 5712131 h 7483705"/>
              <a:gd name="connsiteX30" fmla="*/ 2474526 w 3745740"/>
              <a:gd name="connsiteY30" fmla="*/ 5912830 h 7483705"/>
              <a:gd name="connsiteX31" fmla="*/ 1517993 w 3745740"/>
              <a:gd name="connsiteY31" fmla="*/ 5644754 h 7483705"/>
              <a:gd name="connsiteX32" fmla="*/ 925969 w 3745740"/>
              <a:gd name="connsiteY32" fmla="*/ 4699310 h 7483705"/>
              <a:gd name="connsiteX33" fmla="*/ 805954 w 3745740"/>
              <a:gd name="connsiteY33" fmla="*/ 4373294 h 7483705"/>
              <a:gd name="connsiteX34" fmla="*/ 477823 w 3745740"/>
              <a:gd name="connsiteY34" fmla="*/ 4305370 h 7483705"/>
              <a:gd name="connsiteX35" fmla="*/ 128491 w 3745740"/>
              <a:gd name="connsiteY35" fmla="*/ 4282669 h 7483705"/>
              <a:gd name="connsiteX36" fmla="*/ 23951 w 3745740"/>
              <a:gd name="connsiteY36" fmla="*/ 4228974 h 7483705"/>
              <a:gd name="connsiteX37" fmla="*/ 0 w 3745740"/>
              <a:gd name="connsiteY37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840760 w 3745740"/>
              <a:gd name="connsiteY29" fmla="*/ 5712131 h 7483705"/>
              <a:gd name="connsiteX30" fmla="*/ 2474526 w 3745740"/>
              <a:gd name="connsiteY30" fmla="*/ 5912830 h 7483705"/>
              <a:gd name="connsiteX31" fmla="*/ 1517993 w 3745740"/>
              <a:gd name="connsiteY31" fmla="*/ 5644754 h 7483705"/>
              <a:gd name="connsiteX32" fmla="*/ 925969 w 3745740"/>
              <a:gd name="connsiteY32" fmla="*/ 4699310 h 7483705"/>
              <a:gd name="connsiteX33" fmla="*/ 805954 w 3745740"/>
              <a:gd name="connsiteY33" fmla="*/ 4373294 h 7483705"/>
              <a:gd name="connsiteX34" fmla="*/ 477823 w 3745740"/>
              <a:gd name="connsiteY34" fmla="*/ 4305370 h 7483705"/>
              <a:gd name="connsiteX35" fmla="*/ 128491 w 3745740"/>
              <a:gd name="connsiteY35" fmla="*/ 4282669 h 7483705"/>
              <a:gd name="connsiteX36" fmla="*/ 23951 w 3745740"/>
              <a:gd name="connsiteY36" fmla="*/ 4228974 h 7483705"/>
              <a:gd name="connsiteX37" fmla="*/ 0 w 3745740"/>
              <a:gd name="connsiteY37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840760 w 3745740"/>
              <a:gd name="connsiteY29" fmla="*/ 5712131 h 7483705"/>
              <a:gd name="connsiteX30" fmla="*/ 2474526 w 3745740"/>
              <a:gd name="connsiteY30" fmla="*/ 5912830 h 7483705"/>
              <a:gd name="connsiteX31" fmla="*/ 1517993 w 3745740"/>
              <a:gd name="connsiteY31" fmla="*/ 5644754 h 7483705"/>
              <a:gd name="connsiteX32" fmla="*/ 925969 w 3745740"/>
              <a:gd name="connsiteY32" fmla="*/ 4699310 h 7483705"/>
              <a:gd name="connsiteX33" fmla="*/ 805954 w 3745740"/>
              <a:gd name="connsiteY33" fmla="*/ 4373294 h 7483705"/>
              <a:gd name="connsiteX34" fmla="*/ 477823 w 3745740"/>
              <a:gd name="connsiteY34" fmla="*/ 4305370 h 7483705"/>
              <a:gd name="connsiteX35" fmla="*/ 128491 w 3745740"/>
              <a:gd name="connsiteY35" fmla="*/ 4282669 h 7483705"/>
              <a:gd name="connsiteX36" fmla="*/ 23951 w 3745740"/>
              <a:gd name="connsiteY36" fmla="*/ 4228974 h 7483705"/>
              <a:gd name="connsiteX37" fmla="*/ 0 w 3745740"/>
              <a:gd name="connsiteY37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91654 w 3745740"/>
              <a:gd name="connsiteY29" fmla="*/ 6033536 h 7483705"/>
              <a:gd name="connsiteX30" fmla="*/ 2840760 w 3745740"/>
              <a:gd name="connsiteY30" fmla="*/ 5712131 h 7483705"/>
              <a:gd name="connsiteX31" fmla="*/ 2474526 w 3745740"/>
              <a:gd name="connsiteY31" fmla="*/ 5912830 h 7483705"/>
              <a:gd name="connsiteX32" fmla="*/ 1517993 w 3745740"/>
              <a:gd name="connsiteY32" fmla="*/ 5644754 h 7483705"/>
              <a:gd name="connsiteX33" fmla="*/ 925969 w 3745740"/>
              <a:gd name="connsiteY33" fmla="*/ 4699310 h 7483705"/>
              <a:gd name="connsiteX34" fmla="*/ 805954 w 3745740"/>
              <a:gd name="connsiteY34" fmla="*/ 4373294 h 7483705"/>
              <a:gd name="connsiteX35" fmla="*/ 477823 w 3745740"/>
              <a:gd name="connsiteY35" fmla="*/ 4305370 h 7483705"/>
              <a:gd name="connsiteX36" fmla="*/ 128491 w 3745740"/>
              <a:gd name="connsiteY36" fmla="*/ 4282669 h 7483705"/>
              <a:gd name="connsiteX37" fmla="*/ 23951 w 3745740"/>
              <a:gd name="connsiteY37" fmla="*/ 4228974 h 7483705"/>
              <a:gd name="connsiteX38" fmla="*/ 0 w 3745740"/>
              <a:gd name="connsiteY38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91654 w 3745740"/>
              <a:gd name="connsiteY29" fmla="*/ 6033536 h 7483705"/>
              <a:gd name="connsiteX30" fmla="*/ 2840760 w 3745740"/>
              <a:gd name="connsiteY30" fmla="*/ 5712131 h 7483705"/>
              <a:gd name="connsiteX31" fmla="*/ 2474526 w 3745740"/>
              <a:gd name="connsiteY31" fmla="*/ 5912830 h 7483705"/>
              <a:gd name="connsiteX32" fmla="*/ 1517993 w 3745740"/>
              <a:gd name="connsiteY32" fmla="*/ 5644754 h 7483705"/>
              <a:gd name="connsiteX33" fmla="*/ 925969 w 3745740"/>
              <a:gd name="connsiteY33" fmla="*/ 4699310 h 7483705"/>
              <a:gd name="connsiteX34" fmla="*/ 805954 w 3745740"/>
              <a:gd name="connsiteY34" fmla="*/ 4373294 h 7483705"/>
              <a:gd name="connsiteX35" fmla="*/ 477823 w 3745740"/>
              <a:gd name="connsiteY35" fmla="*/ 4305370 h 7483705"/>
              <a:gd name="connsiteX36" fmla="*/ 128491 w 3745740"/>
              <a:gd name="connsiteY36" fmla="*/ 4282669 h 7483705"/>
              <a:gd name="connsiteX37" fmla="*/ 23951 w 3745740"/>
              <a:gd name="connsiteY37" fmla="*/ 4228974 h 7483705"/>
              <a:gd name="connsiteX38" fmla="*/ 0 w 3745740"/>
              <a:gd name="connsiteY38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62524 w 3745740"/>
              <a:gd name="connsiteY29" fmla="*/ 5999329 h 7483705"/>
              <a:gd name="connsiteX30" fmla="*/ 2840760 w 3745740"/>
              <a:gd name="connsiteY30" fmla="*/ 5712131 h 7483705"/>
              <a:gd name="connsiteX31" fmla="*/ 2474526 w 3745740"/>
              <a:gd name="connsiteY31" fmla="*/ 5912830 h 7483705"/>
              <a:gd name="connsiteX32" fmla="*/ 1517993 w 3745740"/>
              <a:gd name="connsiteY32" fmla="*/ 5644754 h 7483705"/>
              <a:gd name="connsiteX33" fmla="*/ 925969 w 3745740"/>
              <a:gd name="connsiteY33" fmla="*/ 4699310 h 7483705"/>
              <a:gd name="connsiteX34" fmla="*/ 805954 w 3745740"/>
              <a:gd name="connsiteY34" fmla="*/ 4373294 h 7483705"/>
              <a:gd name="connsiteX35" fmla="*/ 477823 w 3745740"/>
              <a:gd name="connsiteY35" fmla="*/ 4305370 h 7483705"/>
              <a:gd name="connsiteX36" fmla="*/ 128491 w 3745740"/>
              <a:gd name="connsiteY36" fmla="*/ 4282669 h 7483705"/>
              <a:gd name="connsiteX37" fmla="*/ 23951 w 3745740"/>
              <a:gd name="connsiteY37" fmla="*/ 4228974 h 7483705"/>
              <a:gd name="connsiteX38" fmla="*/ 0 w 3745740"/>
              <a:gd name="connsiteY38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62524 w 3745740"/>
              <a:gd name="connsiteY29" fmla="*/ 5999329 h 7483705"/>
              <a:gd name="connsiteX30" fmla="*/ 2840760 w 3745740"/>
              <a:gd name="connsiteY30" fmla="*/ 5712131 h 7483705"/>
              <a:gd name="connsiteX31" fmla="*/ 2474526 w 3745740"/>
              <a:gd name="connsiteY31" fmla="*/ 5912830 h 7483705"/>
              <a:gd name="connsiteX32" fmla="*/ 1517993 w 3745740"/>
              <a:gd name="connsiteY32" fmla="*/ 5644754 h 7483705"/>
              <a:gd name="connsiteX33" fmla="*/ 925969 w 3745740"/>
              <a:gd name="connsiteY33" fmla="*/ 4699310 h 7483705"/>
              <a:gd name="connsiteX34" fmla="*/ 805954 w 3745740"/>
              <a:gd name="connsiteY34" fmla="*/ 4373294 h 7483705"/>
              <a:gd name="connsiteX35" fmla="*/ 477823 w 3745740"/>
              <a:gd name="connsiteY35" fmla="*/ 4305370 h 7483705"/>
              <a:gd name="connsiteX36" fmla="*/ 128491 w 3745740"/>
              <a:gd name="connsiteY36" fmla="*/ 4282669 h 7483705"/>
              <a:gd name="connsiteX37" fmla="*/ 23951 w 3745740"/>
              <a:gd name="connsiteY37" fmla="*/ 4228974 h 7483705"/>
              <a:gd name="connsiteX38" fmla="*/ 0 w 3745740"/>
              <a:gd name="connsiteY38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62524 w 3745740"/>
              <a:gd name="connsiteY29" fmla="*/ 5999329 h 7483705"/>
              <a:gd name="connsiteX30" fmla="*/ 2837641 w 3745740"/>
              <a:gd name="connsiteY30" fmla="*/ 5625935 h 7483705"/>
              <a:gd name="connsiteX31" fmla="*/ 2474526 w 3745740"/>
              <a:gd name="connsiteY31" fmla="*/ 5912830 h 7483705"/>
              <a:gd name="connsiteX32" fmla="*/ 1517993 w 3745740"/>
              <a:gd name="connsiteY32" fmla="*/ 5644754 h 7483705"/>
              <a:gd name="connsiteX33" fmla="*/ 925969 w 3745740"/>
              <a:gd name="connsiteY33" fmla="*/ 4699310 h 7483705"/>
              <a:gd name="connsiteX34" fmla="*/ 805954 w 3745740"/>
              <a:gd name="connsiteY34" fmla="*/ 4373294 h 7483705"/>
              <a:gd name="connsiteX35" fmla="*/ 477823 w 3745740"/>
              <a:gd name="connsiteY35" fmla="*/ 4305370 h 7483705"/>
              <a:gd name="connsiteX36" fmla="*/ 128491 w 3745740"/>
              <a:gd name="connsiteY36" fmla="*/ 4282669 h 7483705"/>
              <a:gd name="connsiteX37" fmla="*/ 23951 w 3745740"/>
              <a:gd name="connsiteY37" fmla="*/ 4228974 h 7483705"/>
              <a:gd name="connsiteX38" fmla="*/ 0 w 3745740"/>
              <a:gd name="connsiteY38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62524 w 3745740"/>
              <a:gd name="connsiteY29" fmla="*/ 5999329 h 7483705"/>
              <a:gd name="connsiteX30" fmla="*/ 2873240 w 3745740"/>
              <a:gd name="connsiteY30" fmla="*/ 5606227 h 7483705"/>
              <a:gd name="connsiteX31" fmla="*/ 2474526 w 3745740"/>
              <a:gd name="connsiteY31" fmla="*/ 5912830 h 7483705"/>
              <a:gd name="connsiteX32" fmla="*/ 1517993 w 3745740"/>
              <a:gd name="connsiteY32" fmla="*/ 5644754 h 7483705"/>
              <a:gd name="connsiteX33" fmla="*/ 925969 w 3745740"/>
              <a:gd name="connsiteY33" fmla="*/ 4699310 h 7483705"/>
              <a:gd name="connsiteX34" fmla="*/ 805954 w 3745740"/>
              <a:gd name="connsiteY34" fmla="*/ 4373294 h 7483705"/>
              <a:gd name="connsiteX35" fmla="*/ 477823 w 3745740"/>
              <a:gd name="connsiteY35" fmla="*/ 4305370 h 7483705"/>
              <a:gd name="connsiteX36" fmla="*/ 128491 w 3745740"/>
              <a:gd name="connsiteY36" fmla="*/ 4282669 h 7483705"/>
              <a:gd name="connsiteX37" fmla="*/ 23951 w 3745740"/>
              <a:gd name="connsiteY37" fmla="*/ 4228974 h 7483705"/>
              <a:gd name="connsiteX38" fmla="*/ 0 w 3745740"/>
              <a:gd name="connsiteY38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62524 w 3745740"/>
              <a:gd name="connsiteY29" fmla="*/ 5999329 h 7483705"/>
              <a:gd name="connsiteX30" fmla="*/ 2873240 w 3745740"/>
              <a:gd name="connsiteY30" fmla="*/ 5606227 h 7483705"/>
              <a:gd name="connsiteX31" fmla="*/ 2474526 w 3745740"/>
              <a:gd name="connsiteY31" fmla="*/ 5912830 h 7483705"/>
              <a:gd name="connsiteX32" fmla="*/ 1517993 w 3745740"/>
              <a:gd name="connsiteY32" fmla="*/ 5644754 h 7483705"/>
              <a:gd name="connsiteX33" fmla="*/ 925969 w 3745740"/>
              <a:gd name="connsiteY33" fmla="*/ 4699310 h 7483705"/>
              <a:gd name="connsiteX34" fmla="*/ 805954 w 3745740"/>
              <a:gd name="connsiteY34" fmla="*/ 4373294 h 7483705"/>
              <a:gd name="connsiteX35" fmla="*/ 477823 w 3745740"/>
              <a:gd name="connsiteY35" fmla="*/ 4305370 h 7483705"/>
              <a:gd name="connsiteX36" fmla="*/ 128491 w 3745740"/>
              <a:gd name="connsiteY36" fmla="*/ 4282669 h 7483705"/>
              <a:gd name="connsiteX37" fmla="*/ 23951 w 3745740"/>
              <a:gd name="connsiteY37" fmla="*/ 4228974 h 7483705"/>
              <a:gd name="connsiteX38" fmla="*/ 0 w 3745740"/>
              <a:gd name="connsiteY38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62524 w 3745740"/>
              <a:gd name="connsiteY29" fmla="*/ 5999329 h 7483705"/>
              <a:gd name="connsiteX30" fmla="*/ 2912323 w 3745740"/>
              <a:gd name="connsiteY30" fmla="*/ 5610076 h 7483705"/>
              <a:gd name="connsiteX31" fmla="*/ 2474526 w 3745740"/>
              <a:gd name="connsiteY31" fmla="*/ 5912830 h 7483705"/>
              <a:gd name="connsiteX32" fmla="*/ 1517993 w 3745740"/>
              <a:gd name="connsiteY32" fmla="*/ 5644754 h 7483705"/>
              <a:gd name="connsiteX33" fmla="*/ 925969 w 3745740"/>
              <a:gd name="connsiteY33" fmla="*/ 4699310 h 7483705"/>
              <a:gd name="connsiteX34" fmla="*/ 805954 w 3745740"/>
              <a:gd name="connsiteY34" fmla="*/ 4373294 h 7483705"/>
              <a:gd name="connsiteX35" fmla="*/ 477823 w 3745740"/>
              <a:gd name="connsiteY35" fmla="*/ 4305370 h 7483705"/>
              <a:gd name="connsiteX36" fmla="*/ 128491 w 3745740"/>
              <a:gd name="connsiteY36" fmla="*/ 4282669 h 7483705"/>
              <a:gd name="connsiteX37" fmla="*/ 23951 w 3745740"/>
              <a:gd name="connsiteY37" fmla="*/ 4228974 h 7483705"/>
              <a:gd name="connsiteX38" fmla="*/ 0 w 3745740"/>
              <a:gd name="connsiteY38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62524 w 3745740"/>
              <a:gd name="connsiteY29" fmla="*/ 5999329 h 7483705"/>
              <a:gd name="connsiteX30" fmla="*/ 2912323 w 3745740"/>
              <a:gd name="connsiteY30" fmla="*/ 5610076 h 7483705"/>
              <a:gd name="connsiteX31" fmla="*/ 2474526 w 3745740"/>
              <a:gd name="connsiteY31" fmla="*/ 5912830 h 7483705"/>
              <a:gd name="connsiteX32" fmla="*/ 1517993 w 3745740"/>
              <a:gd name="connsiteY32" fmla="*/ 5644754 h 7483705"/>
              <a:gd name="connsiteX33" fmla="*/ 925969 w 3745740"/>
              <a:gd name="connsiteY33" fmla="*/ 4699310 h 7483705"/>
              <a:gd name="connsiteX34" fmla="*/ 805954 w 3745740"/>
              <a:gd name="connsiteY34" fmla="*/ 4373294 h 7483705"/>
              <a:gd name="connsiteX35" fmla="*/ 477823 w 3745740"/>
              <a:gd name="connsiteY35" fmla="*/ 4305370 h 7483705"/>
              <a:gd name="connsiteX36" fmla="*/ 128491 w 3745740"/>
              <a:gd name="connsiteY36" fmla="*/ 4282669 h 7483705"/>
              <a:gd name="connsiteX37" fmla="*/ 23951 w 3745740"/>
              <a:gd name="connsiteY37" fmla="*/ 4228974 h 7483705"/>
              <a:gd name="connsiteX38" fmla="*/ 0 w 3745740"/>
              <a:gd name="connsiteY38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38967 w 3745740"/>
              <a:gd name="connsiteY29" fmla="*/ 6002812 h 7483705"/>
              <a:gd name="connsiteX30" fmla="*/ 2912323 w 3745740"/>
              <a:gd name="connsiteY30" fmla="*/ 5610076 h 7483705"/>
              <a:gd name="connsiteX31" fmla="*/ 2474526 w 3745740"/>
              <a:gd name="connsiteY31" fmla="*/ 5912830 h 7483705"/>
              <a:gd name="connsiteX32" fmla="*/ 1517993 w 3745740"/>
              <a:gd name="connsiteY32" fmla="*/ 5644754 h 7483705"/>
              <a:gd name="connsiteX33" fmla="*/ 925969 w 3745740"/>
              <a:gd name="connsiteY33" fmla="*/ 4699310 h 7483705"/>
              <a:gd name="connsiteX34" fmla="*/ 805954 w 3745740"/>
              <a:gd name="connsiteY34" fmla="*/ 4373294 h 7483705"/>
              <a:gd name="connsiteX35" fmla="*/ 477823 w 3745740"/>
              <a:gd name="connsiteY35" fmla="*/ 4305370 h 7483705"/>
              <a:gd name="connsiteX36" fmla="*/ 128491 w 3745740"/>
              <a:gd name="connsiteY36" fmla="*/ 4282669 h 7483705"/>
              <a:gd name="connsiteX37" fmla="*/ 23951 w 3745740"/>
              <a:gd name="connsiteY37" fmla="*/ 4228974 h 7483705"/>
              <a:gd name="connsiteX38" fmla="*/ 0 w 3745740"/>
              <a:gd name="connsiteY38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57812 w 3745740"/>
              <a:gd name="connsiteY29" fmla="*/ 6000025 h 7483705"/>
              <a:gd name="connsiteX30" fmla="*/ 2912323 w 3745740"/>
              <a:gd name="connsiteY30" fmla="*/ 5610076 h 7483705"/>
              <a:gd name="connsiteX31" fmla="*/ 2474526 w 3745740"/>
              <a:gd name="connsiteY31" fmla="*/ 5912830 h 7483705"/>
              <a:gd name="connsiteX32" fmla="*/ 1517993 w 3745740"/>
              <a:gd name="connsiteY32" fmla="*/ 5644754 h 7483705"/>
              <a:gd name="connsiteX33" fmla="*/ 925969 w 3745740"/>
              <a:gd name="connsiteY33" fmla="*/ 4699310 h 7483705"/>
              <a:gd name="connsiteX34" fmla="*/ 805954 w 3745740"/>
              <a:gd name="connsiteY34" fmla="*/ 4373294 h 7483705"/>
              <a:gd name="connsiteX35" fmla="*/ 477823 w 3745740"/>
              <a:gd name="connsiteY35" fmla="*/ 4305370 h 7483705"/>
              <a:gd name="connsiteX36" fmla="*/ 128491 w 3745740"/>
              <a:gd name="connsiteY36" fmla="*/ 4282669 h 7483705"/>
              <a:gd name="connsiteX37" fmla="*/ 23951 w 3745740"/>
              <a:gd name="connsiteY37" fmla="*/ 4228974 h 7483705"/>
              <a:gd name="connsiteX38" fmla="*/ 0 w 3745740"/>
              <a:gd name="connsiteY38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57812 w 3745740"/>
              <a:gd name="connsiteY29" fmla="*/ 6000025 h 7483705"/>
              <a:gd name="connsiteX30" fmla="*/ 2912323 w 3745740"/>
              <a:gd name="connsiteY30" fmla="*/ 5610076 h 7483705"/>
              <a:gd name="connsiteX31" fmla="*/ 2828251 w 3745740"/>
              <a:gd name="connsiteY31" fmla="*/ 5677373 h 7483705"/>
              <a:gd name="connsiteX32" fmla="*/ 2474526 w 3745740"/>
              <a:gd name="connsiteY32" fmla="*/ 5912830 h 7483705"/>
              <a:gd name="connsiteX33" fmla="*/ 1517993 w 3745740"/>
              <a:gd name="connsiteY33" fmla="*/ 5644754 h 7483705"/>
              <a:gd name="connsiteX34" fmla="*/ 925969 w 3745740"/>
              <a:gd name="connsiteY34" fmla="*/ 4699310 h 7483705"/>
              <a:gd name="connsiteX35" fmla="*/ 805954 w 3745740"/>
              <a:gd name="connsiteY35" fmla="*/ 4373294 h 7483705"/>
              <a:gd name="connsiteX36" fmla="*/ 477823 w 3745740"/>
              <a:gd name="connsiteY36" fmla="*/ 4305370 h 7483705"/>
              <a:gd name="connsiteX37" fmla="*/ 128491 w 3745740"/>
              <a:gd name="connsiteY37" fmla="*/ 4282669 h 7483705"/>
              <a:gd name="connsiteX38" fmla="*/ 23951 w 3745740"/>
              <a:gd name="connsiteY38" fmla="*/ 4228974 h 7483705"/>
              <a:gd name="connsiteX39" fmla="*/ 0 w 3745740"/>
              <a:gd name="connsiteY39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57812 w 3745740"/>
              <a:gd name="connsiteY29" fmla="*/ 6000025 h 7483705"/>
              <a:gd name="connsiteX30" fmla="*/ 2912323 w 3745740"/>
              <a:gd name="connsiteY30" fmla="*/ 5610076 h 7483705"/>
              <a:gd name="connsiteX31" fmla="*/ 2844143 w 3745740"/>
              <a:gd name="connsiteY31" fmla="*/ 5622066 h 7483705"/>
              <a:gd name="connsiteX32" fmla="*/ 2474526 w 3745740"/>
              <a:gd name="connsiteY32" fmla="*/ 5912830 h 7483705"/>
              <a:gd name="connsiteX33" fmla="*/ 1517993 w 3745740"/>
              <a:gd name="connsiteY33" fmla="*/ 5644754 h 7483705"/>
              <a:gd name="connsiteX34" fmla="*/ 925969 w 3745740"/>
              <a:gd name="connsiteY34" fmla="*/ 4699310 h 7483705"/>
              <a:gd name="connsiteX35" fmla="*/ 805954 w 3745740"/>
              <a:gd name="connsiteY35" fmla="*/ 4373294 h 7483705"/>
              <a:gd name="connsiteX36" fmla="*/ 477823 w 3745740"/>
              <a:gd name="connsiteY36" fmla="*/ 4305370 h 7483705"/>
              <a:gd name="connsiteX37" fmla="*/ 128491 w 3745740"/>
              <a:gd name="connsiteY37" fmla="*/ 4282669 h 7483705"/>
              <a:gd name="connsiteX38" fmla="*/ 23951 w 3745740"/>
              <a:gd name="connsiteY38" fmla="*/ 4228974 h 7483705"/>
              <a:gd name="connsiteX39" fmla="*/ 0 w 3745740"/>
              <a:gd name="connsiteY39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57812 w 3745740"/>
              <a:gd name="connsiteY29" fmla="*/ 6000025 h 7483705"/>
              <a:gd name="connsiteX30" fmla="*/ 2912323 w 3745740"/>
              <a:gd name="connsiteY30" fmla="*/ 5610076 h 7483705"/>
              <a:gd name="connsiteX31" fmla="*/ 2844143 w 3745740"/>
              <a:gd name="connsiteY31" fmla="*/ 5622066 h 7483705"/>
              <a:gd name="connsiteX32" fmla="*/ 2480282 w 3745740"/>
              <a:gd name="connsiteY32" fmla="*/ 5863635 h 7483705"/>
              <a:gd name="connsiteX33" fmla="*/ 2474526 w 3745740"/>
              <a:gd name="connsiteY33" fmla="*/ 5912830 h 7483705"/>
              <a:gd name="connsiteX34" fmla="*/ 1517993 w 3745740"/>
              <a:gd name="connsiteY34" fmla="*/ 5644754 h 7483705"/>
              <a:gd name="connsiteX35" fmla="*/ 925969 w 3745740"/>
              <a:gd name="connsiteY35" fmla="*/ 4699310 h 7483705"/>
              <a:gd name="connsiteX36" fmla="*/ 805954 w 3745740"/>
              <a:gd name="connsiteY36" fmla="*/ 4373294 h 7483705"/>
              <a:gd name="connsiteX37" fmla="*/ 477823 w 3745740"/>
              <a:gd name="connsiteY37" fmla="*/ 4305370 h 7483705"/>
              <a:gd name="connsiteX38" fmla="*/ 128491 w 3745740"/>
              <a:gd name="connsiteY38" fmla="*/ 4282669 h 7483705"/>
              <a:gd name="connsiteX39" fmla="*/ 23951 w 3745740"/>
              <a:gd name="connsiteY39" fmla="*/ 4228974 h 7483705"/>
              <a:gd name="connsiteX40" fmla="*/ 0 w 3745740"/>
              <a:gd name="connsiteY40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57812 w 3745740"/>
              <a:gd name="connsiteY29" fmla="*/ 6000025 h 7483705"/>
              <a:gd name="connsiteX30" fmla="*/ 2912323 w 3745740"/>
              <a:gd name="connsiteY30" fmla="*/ 5610076 h 7483705"/>
              <a:gd name="connsiteX31" fmla="*/ 2844143 w 3745740"/>
              <a:gd name="connsiteY31" fmla="*/ 5622066 h 7483705"/>
              <a:gd name="connsiteX32" fmla="*/ 2520592 w 3745740"/>
              <a:gd name="connsiteY32" fmla="*/ 5843230 h 7483705"/>
              <a:gd name="connsiteX33" fmla="*/ 2474526 w 3745740"/>
              <a:gd name="connsiteY33" fmla="*/ 5912830 h 7483705"/>
              <a:gd name="connsiteX34" fmla="*/ 1517993 w 3745740"/>
              <a:gd name="connsiteY34" fmla="*/ 5644754 h 7483705"/>
              <a:gd name="connsiteX35" fmla="*/ 925969 w 3745740"/>
              <a:gd name="connsiteY35" fmla="*/ 4699310 h 7483705"/>
              <a:gd name="connsiteX36" fmla="*/ 805954 w 3745740"/>
              <a:gd name="connsiteY36" fmla="*/ 4373294 h 7483705"/>
              <a:gd name="connsiteX37" fmla="*/ 477823 w 3745740"/>
              <a:gd name="connsiteY37" fmla="*/ 4305370 h 7483705"/>
              <a:gd name="connsiteX38" fmla="*/ 128491 w 3745740"/>
              <a:gd name="connsiteY38" fmla="*/ 4282669 h 7483705"/>
              <a:gd name="connsiteX39" fmla="*/ 23951 w 3745740"/>
              <a:gd name="connsiteY39" fmla="*/ 4228974 h 7483705"/>
              <a:gd name="connsiteX40" fmla="*/ 0 w 3745740"/>
              <a:gd name="connsiteY40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57812 w 3745740"/>
              <a:gd name="connsiteY29" fmla="*/ 6000025 h 7483705"/>
              <a:gd name="connsiteX30" fmla="*/ 2912323 w 3745740"/>
              <a:gd name="connsiteY30" fmla="*/ 5610076 h 7483705"/>
              <a:gd name="connsiteX31" fmla="*/ 2844143 w 3745740"/>
              <a:gd name="connsiteY31" fmla="*/ 5622066 h 7483705"/>
              <a:gd name="connsiteX32" fmla="*/ 2520592 w 3745740"/>
              <a:gd name="connsiteY32" fmla="*/ 5843230 h 7483705"/>
              <a:gd name="connsiteX33" fmla="*/ 2342445 w 3745740"/>
              <a:gd name="connsiteY33" fmla="*/ 5898664 h 7483705"/>
              <a:gd name="connsiteX34" fmla="*/ 1517993 w 3745740"/>
              <a:gd name="connsiteY34" fmla="*/ 5644754 h 7483705"/>
              <a:gd name="connsiteX35" fmla="*/ 925969 w 3745740"/>
              <a:gd name="connsiteY35" fmla="*/ 4699310 h 7483705"/>
              <a:gd name="connsiteX36" fmla="*/ 805954 w 3745740"/>
              <a:gd name="connsiteY36" fmla="*/ 4373294 h 7483705"/>
              <a:gd name="connsiteX37" fmla="*/ 477823 w 3745740"/>
              <a:gd name="connsiteY37" fmla="*/ 4305370 h 7483705"/>
              <a:gd name="connsiteX38" fmla="*/ 128491 w 3745740"/>
              <a:gd name="connsiteY38" fmla="*/ 4282669 h 7483705"/>
              <a:gd name="connsiteX39" fmla="*/ 23951 w 3745740"/>
              <a:gd name="connsiteY39" fmla="*/ 4228974 h 7483705"/>
              <a:gd name="connsiteX40" fmla="*/ 0 w 3745740"/>
              <a:gd name="connsiteY40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57812 w 3745740"/>
              <a:gd name="connsiteY29" fmla="*/ 6000025 h 7483705"/>
              <a:gd name="connsiteX30" fmla="*/ 2912323 w 3745740"/>
              <a:gd name="connsiteY30" fmla="*/ 5610076 h 7483705"/>
              <a:gd name="connsiteX31" fmla="*/ 2844143 w 3745740"/>
              <a:gd name="connsiteY31" fmla="*/ 5622066 h 7483705"/>
              <a:gd name="connsiteX32" fmla="*/ 2520592 w 3745740"/>
              <a:gd name="connsiteY32" fmla="*/ 5843230 h 7483705"/>
              <a:gd name="connsiteX33" fmla="*/ 2342445 w 3745740"/>
              <a:gd name="connsiteY33" fmla="*/ 5898664 h 7483705"/>
              <a:gd name="connsiteX34" fmla="*/ 1535445 w 3745740"/>
              <a:gd name="connsiteY34" fmla="*/ 5632544 h 7483705"/>
              <a:gd name="connsiteX35" fmla="*/ 925969 w 3745740"/>
              <a:gd name="connsiteY35" fmla="*/ 4699310 h 7483705"/>
              <a:gd name="connsiteX36" fmla="*/ 805954 w 3745740"/>
              <a:gd name="connsiteY36" fmla="*/ 4373294 h 7483705"/>
              <a:gd name="connsiteX37" fmla="*/ 477823 w 3745740"/>
              <a:gd name="connsiteY37" fmla="*/ 4305370 h 7483705"/>
              <a:gd name="connsiteX38" fmla="*/ 128491 w 3745740"/>
              <a:gd name="connsiteY38" fmla="*/ 4282669 h 7483705"/>
              <a:gd name="connsiteX39" fmla="*/ 23951 w 3745740"/>
              <a:gd name="connsiteY39" fmla="*/ 4228974 h 7483705"/>
              <a:gd name="connsiteX40" fmla="*/ 0 w 3745740"/>
              <a:gd name="connsiteY40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57812 w 3745740"/>
              <a:gd name="connsiteY29" fmla="*/ 6000025 h 7483705"/>
              <a:gd name="connsiteX30" fmla="*/ 2912323 w 3745740"/>
              <a:gd name="connsiteY30" fmla="*/ 5610076 h 7483705"/>
              <a:gd name="connsiteX31" fmla="*/ 2844143 w 3745740"/>
              <a:gd name="connsiteY31" fmla="*/ 5622066 h 7483705"/>
              <a:gd name="connsiteX32" fmla="*/ 2520592 w 3745740"/>
              <a:gd name="connsiteY32" fmla="*/ 5843230 h 7483705"/>
              <a:gd name="connsiteX33" fmla="*/ 2342445 w 3745740"/>
              <a:gd name="connsiteY33" fmla="*/ 5898664 h 7483705"/>
              <a:gd name="connsiteX34" fmla="*/ 1535445 w 3745740"/>
              <a:gd name="connsiteY34" fmla="*/ 5632544 h 7483705"/>
              <a:gd name="connsiteX35" fmla="*/ 925969 w 3745740"/>
              <a:gd name="connsiteY35" fmla="*/ 4699310 h 7483705"/>
              <a:gd name="connsiteX36" fmla="*/ 805954 w 3745740"/>
              <a:gd name="connsiteY36" fmla="*/ 4373294 h 7483705"/>
              <a:gd name="connsiteX37" fmla="*/ 477823 w 3745740"/>
              <a:gd name="connsiteY37" fmla="*/ 4305370 h 7483705"/>
              <a:gd name="connsiteX38" fmla="*/ 128491 w 3745740"/>
              <a:gd name="connsiteY38" fmla="*/ 4282669 h 7483705"/>
              <a:gd name="connsiteX39" fmla="*/ 23951 w 3745740"/>
              <a:gd name="connsiteY39" fmla="*/ 4228974 h 7483705"/>
              <a:gd name="connsiteX40" fmla="*/ 0 w 3745740"/>
              <a:gd name="connsiteY40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57812 w 3745740"/>
              <a:gd name="connsiteY29" fmla="*/ 6000025 h 7483705"/>
              <a:gd name="connsiteX30" fmla="*/ 2912323 w 3745740"/>
              <a:gd name="connsiteY30" fmla="*/ 5610076 h 7483705"/>
              <a:gd name="connsiteX31" fmla="*/ 2844143 w 3745740"/>
              <a:gd name="connsiteY31" fmla="*/ 5622066 h 7483705"/>
              <a:gd name="connsiteX32" fmla="*/ 2520592 w 3745740"/>
              <a:gd name="connsiteY32" fmla="*/ 5843230 h 7483705"/>
              <a:gd name="connsiteX33" fmla="*/ 2342445 w 3745740"/>
              <a:gd name="connsiteY33" fmla="*/ 5898664 h 7483705"/>
              <a:gd name="connsiteX34" fmla="*/ 1536672 w 3745740"/>
              <a:gd name="connsiteY34" fmla="*/ 5608291 h 7483705"/>
              <a:gd name="connsiteX35" fmla="*/ 925969 w 3745740"/>
              <a:gd name="connsiteY35" fmla="*/ 4699310 h 7483705"/>
              <a:gd name="connsiteX36" fmla="*/ 805954 w 3745740"/>
              <a:gd name="connsiteY36" fmla="*/ 4373294 h 7483705"/>
              <a:gd name="connsiteX37" fmla="*/ 477823 w 3745740"/>
              <a:gd name="connsiteY37" fmla="*/ 4305370 h 7483705"/>
              <a:gd name="connsiteX38" fmla="*/ 128491 w 3745740"/>
              <a:gd name="connsiteY38" fmla="*/ 4282669 h 7483705"/>
              <a:gd name="connsiteX39" fmla="*/ 23951 w 3745740"/>
              <a:gd name="connsiteY39" fmla="*/ 4228974 h 7483705"/>
              <a:gd name="connsiteX40" fmla="*/ 0 w 3745740"/>
              <a:gd name="connsiteY40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57812 w 3745740"/>
              <a:gd name="connsiteY29" fmla="*/ 6000025 h 7483705"/>
              <a:gd name="connsiteX30" fmla="*/ 2912323 w 3745740"/>
              <a:gd name="connsiteY30" fmla="*/ 5610076 h 7483705"/>
              <a:gd name="connsiteX31" fmla="*/ 2844143 w 3745740"/>
              <a:gd name="connsiteY31" fmla="*/ 5622066 h 7483705"/>
              <a:gd name="connsiteX32" fmla="*/ 2520592 w 3745740"/>
              <a:gd name="connsiteY32" fmla="*/ 5843230 h 7483705"/>
              <a:gd name="connsiteX33" fmla="*/ 2342445 w 3745740"/>
              <a:gd name="connsiteY33" fmla="*/ 5898664 h 7483705"/>
              <a:gd name="connsiteX34" fmla="*/ 1536672 w 3745740"/>
              <a:gd name="connsiteY34" fmla="*/ 5608291 h 7483705"/>
              <a:gd name="connsiteX35" fmla="*/ 925969 w 3745740"/>
              <a:gd name="connsiteY35" fmla="*/ 4699310 h 7483705"/>
              <a:gd name="connsiteX36" fmla="*/ 805954 w 3745740"/>
              <a:gd name="connsiteY36" fmla="*/ 4373294 h 7483705"/>
              <a:gd name="connsiteX37" fmla="*/ 477823 w 3745740"/>
              <a:gd name="connsiteY37" fmla="*/ 4305370 h 7483705"/>
              <a:gd name="connsiteX38" fmla="*/ 128491 w 3745740"/>
              <a:gd name="connsiteY38" fmla="*/ 4282669 h 7483705"/>
              <a:gd name="connsiteX39" fmla="*/ 23951 w 3745740"/>
              <a:gd name="connsiteY39" fmla="*/ 4228974 h 7483705"/>
              <a:gd name="connsiteX40" fmla="*/ 0 w 3745740"/>
              <a:gd name="connsiteY40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57812 w 3745740"/>
              <a:gd name="connsiteY29" fmla="*/ 6000025 h 7483705"/>
              <a:gd name="connsiteX30" fmla="*/ 2912323 w 3745740"/>
              <a:gd name="connsiteY30" fmla="*/ 5610076 h 7483705"/>
              <a:gd name="connsiteX31" fmla="*/ 2844143 w 3745740"/>
              <a:gd name="connsiteY31" fmla="*/ 5622066 h 7483705"/>
              <a:gd name="connsiteX32" fmla="*/ 2520592 w 3745740"/>
              <a:gd name="connsiteY32" fmla="*/ 5843230 h 7483705"/>
              <a:gd name="connsiteX33" fmla="*/ 2342445 w 3745740"/>
              <a:gd name="connsiteY33" fmla="*/ 5898664 h 7483705"/>
              <a:gd name="connsiteX34" fmla="*/ 1536672 w 3745740"/>
              <a:gd name="connsiteY34" fmla="*/ 5608291 h 7483705"/>
              <a:gd name="connsiteX35" fmla="*/ 925969 w 3745740"/>
              <a:gd name="connsiteY35" fmla="*/ 4699310 h 7483705"/>
              <a:gd name="connsiteX36" fmla="*/ 805954 w 3745740"/>
              <a:gd name="connsiteY36" fmla="*/ 4373294 h 7483705"/>
              <a:gd name="connsiteX37" fmla="*/ 477823 w 3745740"/>
              <a:gd name="connsiteY37" fmla="*/ 4305370 h 7483705"/>
              <a:gd name="connsiteX38" fmla="*/ 128491 w 3745740"/>
              <a:gd name="connsiteY38" fmla="*/ 4282669 h 7483705"/>
              <a:gd name="connsiteX39" fmla="*/ 23951 w 3745740"/>
              <a:gd name="connsiteY39" fmla="*/ 4228974 h 7483705"/>
              <a:gd name="connsiteX40" fmla="*/ 0 w 3745740"/>
              <a:gd name="connsiteY40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57812 w 3745740"/>
              <a:gd name="connsiteY29" fmla="*/ 6000025 h 7483705"/>
              <a:gd name="connsiteX30" fmla="*/ 2912323 w 3745740"/>
              <a:gd name="connsiteY30" fmla="*/ 5610076 h 7483705"/>
              <a:gd name="connsiteX31" fmla="*/ 2844143 w 3745740"/>
              <a:gd name="connsiteY31" fmla="*/ 5622066 h 7483705"/>
              <a:gd name="connsiteX32" fmla="*/ 2520592 w 3745740"/>
              <a:gd name="connsiteY32" fmla="*/ 5843230 h 7483705"/>
              <a:gd name="connsiteX33" fmla="*/ 2342445 w 3745740"/>
              <a:gd name="connsiteY33" fmla="*/ 5898664 h 7483705"/>
              <a:gd name="connsiteX34" fmla="*/ 1536672 w 3745740"/>
              <a:gd name="connsiteY34" fmla="*/ 5608291 h 7483705"/>
              <a:gd name="connsiteX35" fmla="*/ 925969 w 3745740"/>
              <a:gd name="connsiteY35" fmla="*/ 4699310 h 7483705"/>
              <a:gd name="connsiteX36" fmla="*/ 805954 w 3745740"/>
              <a:gd name="connsiteY36" fmla="*/ 4373294 h 7483705"/>
              <a:gd name="connsiteX37" fmla="*/ 477823 w 3745740"/>
              <a:gd name="connsiteY37" fmla="*/ 4305370 h 7483705"/>
              <a:gd name="connsiteX38" fmla="*/ 128491 w 3745740"/>
              <a:gd name="connsiteY38" fmla="*/ 4282669 h 7483705"/>
              <a:gd name="connsiteX39" fmla="*/ 23951 w 3745740"/>
              <a:gd name="connsiteY39" fmla="*/ 4228974 h 7483705"/>
              <a:gd name="connsiteX40" fmla="*/ 0 w 3745740"/>
              <a:gd name="connsiteY40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57812 w 3745740"/>
              <a:gd name="connsiteY29" fmla="*/ 6000025 h 7483705"/>
              <a:gd name="connsiteX30" fmla="*/ 2912323 w 3745740"/>
              <a:gd name="connsiteY30" fmla="*/ 5610076 h 7483705"/>
              <a:gd name="connsiteX31" fmla="*/ 2844143 w 3745740"/>
              <a:gd name="connsiteY31" fmla="*/ 5622066 h 7483705"/>
              <a:gd name="connsiteX32" fmla="*/ 2520592 w 3745740"/>
              <a:gd name="connsiteY32" fmla="*/ 5843230 h 7483705"/>
              <a:gd name="connsiteX33" fmla="*/ 2342445 w 3745740"/>
              <a:gd name="connsiteY33" fmla="*/ 5898664 h 7483705"/>
              <a:gd name="connsiteX34" fmla="*/ 1536672 w 3745740"/>
              <a:gd name="connsiteY34" fmla="*/ 5608291 h 7483705"/>
              <a:gd name="connsiteX35" fmla="*/ 1020328 w 3745740"/>
              <a:gd name="connsiteY35" fmla="*/ 4849042 h 7483705"/>
              <a:gd name="connsiteX36" fmla="*/ 805954 w 3745740"/>
              <a:gd name="connsiteY36" fmla="*/ 4373294 h 7483705"/>
              <a:gd name="connsiteX37" fmla="*/ 477823 w 3745740"/>
              <a:gd name="connsiteY37" fmla="*/ 4305370 h 7483705"/>
              <a:gd name="connsiteX38" fmla="*/ 128491 w 3745740"/>
              <a:gd name="connsiteY38" fmla="*/ 4282669 h 7483705"/>
              <a:gd name="connsiteX39" fmla="*/ 23951 w 3745740"/>
              <a:gd name="connsiteY39" fmla="*/ 4228974 h 7483705"/>
              <a:gd name="connsiteX40" fmla="*/ 0 w 3745740"/>
              <a:gd name="connsiteY40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57812 w 3745740"/>
              <a:gd name="connsiteY29" fmla="*/ 6000025 h 7483705"/>
              <a:gd name="connsiteX30" fmla="*/ 2912323 w 3745740"/>
              <a:gd name="connsiteY30" fmla="*/ 5610076 h 7483705"/>
              <a:gd name="connsiteX31" fmla="*/ 2844143 w 3745740"/>
              <a:gd name="connsiteY31" fmla="*/ 5622066 h 7483705"/>
              <a:gd name="connsiteX32" fmla="*/ 2520592 w 3745740"/>
              <a:gd name="connsiteY32" fmla="*/ 5843230 h 7483705"/>
              <a:gd name="connsiteX33" fmla="*/ 2342445 w 3745740"/>
              <a:gd name="connsiteY33" fmla="*/ 5898664 h 7483705"/>
              <a:gd name="connsiteX34" fmla="*/ 1536672 w 3745740"/>
              <a:gd name="connsiteY34" fmla="*/ 5608291 h 7483705"/>
              <a:gd name="connsiteX35" fmla="*/ 1020328 w 3745740"/>
              <a:gd name="connsiteY35" fmla="*/ 4849042 h 7483705"/>
              <a:gd name="connsiteX36" fmla="*/ 805954 w 3745740"/>
              <a:gd name="connsiteY36" fmla="*/ 4373294 h 7483705"/>
              <a:gd name="connsiteX37" fmla="*/ 477823 w 3745740"/>
              <a:gd name="connsiteY37" fmla="*/ 4305370 h 7483705"/>
              <a:gd name="connsiteX38" fmla="*/ 128491 w 3745740"/>
              <a:gd name="connsiteY38" fmla="*/ 4282669 h 7483705"/>
              <a:gd name="connsiteX39" fmla="*/ 23951 w 3745740"/>
              <a:gd name="connsiteY39" fmla="*/ 4228974 h 7483705"/>
              <a:gd name="connsiteX40" fmla="*/ 0 w 3745740"/>
              <a:gd name="connsiteY40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57812 w 3745740"/>
              <a:gd name="connsiteY29" fmla="*/ 6000025 h 7483705"/>
              <a:gd name="connsiteX30" fmla="*/ 2912323 w 3745740"/>
              <a:gd name="connsiteY30" fmla="*/ 5610076 h 7483705"/>
              <a:gd name="connsiteX31" fmla="*/ 2844143 w 3745740"/>
              <a:gd name="connsiteY31" fmla="*/ 5622066 h 7483705"/>
              <a:gd name="connsiteX32" fmla="*/ 2520592 w 3745740"/>
              <a:gd name="connsiteY32" fmla="*/ 5843230 h 7483705"/>
              <a:gd name="connsiteX33" fmla="*/ 2342445 w 3745740"/>
              <a:gd name="connsiteY33" fmla="*/ 5898664 h 7483705"/>
              <a:gd name="connsiteX34" fmla="*/ 1536672 w 3745740"/>
              <a:gd name="connsiteY34" fmla="*/ 5608291 h 7483705"/>
              <a:gd name="connsiteX35" fmla="*/ 1020328 w 3745740"/>
              <a:gd name="connsiteY35" fmla="*/ 4849042 h 7483705"/>
              <a:gd name="connsiteX36" fmla="*/ 805954 w 3745740"/>
              <a:gd name="connsiteY36" fmla="*/ 4373294 h 7483705"/>
              <a:gd name="connsiteX37" fmla="*/ 477823 w 3745740"/>
              <a:gd name="connsiteY37" fmla="*/ 4305370 h 7483705"/>
              <a:gd name="connsiteX38" fmla="*/ 128491 w 3745740"/>
              <a:gd name="connsiteY38" fmla="*/ 4282669 h 7483705"/>
              <a:gd name="connsiteX39" fmla="*/ 23951 w 3745740"/>
              <a:gd name="connsiteY39" fmla="*/ 4228974 h 7483705"/>
              <a:gd name="connsiteX40" fmla="*/ 0 w 3745740"/>
              <a:gd name="connsiteY40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57812 w 3745740"/>
              <a:gd name="connsiteY29" fmla="*/ 6000025 h 7483705"/>
              <a:gd name="connsiteX30" fmla="*/ 2912323 w 3745740"/>
              <a:gd name="connsiteY30" fmla="*/ 5610076 h 7483705"/>
              <a:gd name="connsiteX31" fmla="*/ 2844143 w 3745740"/>
              <a:gd name="connsiteY31" fmla="*/ 5622066 h 7483705"/>
              <a:gd name="connsiteX32" fmla="*/ 2520592 w 3745740"/>
              <a:gd name="connsiteY32" fmla="*/ 5843230 h 7483705"/>
              <a:gd name="connsiteX33" fmla="*/ 2342445 w 3745740"/>
              <a:gd name="connsiteY33" fmla="*/ 5898664 h 7483705"/>
              <a:gd name="connsiteX34" fmla="*/ 1536672 w 3745740"/>
              <a:gd name="connsiteY34" fmla="*/ 5608291 h 7483705"/>
              <a:gd name="connsiteX35" fmla="*/ 1003241 w 3745740"/>
              <a:gd name="connsiteY35" fmla="*/ 4798612 h 7483705"/>
              <a:gd name="connsiteX36" fmla="*/ 805954 w 3745740"/>
              <a:gd name="connsiteY36" fmla="*/ 4373294 h 7483705"/>
              <a:gd name="connsiteX37" fmla="*/ 477823 w 3745740"/>
              <a:gd name="connsiteY37" fmla="*/ 4305370 h 7483705"/>
              <a:gd name="connsiteX38" fmla="*/ 128491 w 3745740"/>
              <a:gd name="connsiteY38" fmla="*/ 4282669 h 7483705"/>
              <a:gd name="connsiteX39" fmla="*/ 23951 w 3745740"/>
              <a:gd name="connsiteY39" fmla="*/ 4228974 h 7483705"/>
              <a:gd name="connsiteX40" fmla="*/ 0 w 3745740"/>
              <a:gd name="connsiteY40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57812 w 3745740"/>
              <a:gd name="connsiteY29" fmla="*/ 6000025 h 7483705"/>
              <a:gd name="connsiteX30" fmla="*/ 2912323 w 3745740"/>
              <a:gd name="connsiteY30" fmla="*/ 5610076 h 7483705"/>
              <a:gd name="connsiteX31" fmla="*/ 2844143 w 3745740"/>
              <a:gd name="connsiteY31" fmla="*/ 5622066 h 7483705"/>
              <a:gd name="connsiteX32" fmla="*/ 2520592 w 3745740"/>
              <a:gd name="connsiteY32" fmla="*/ 5843230 h 7483705"/>
              <a:gd name="connsiteX33" fmla="*/ 2342445 w 3745740"/>
              <a:gd name="connsiteY33" fmla="*/ 5898664 h 7483705"/>
              <a:gd name="connsiteX34" fmla="*/ 1536672 w 3745740"/>
              <a:gd name="connsiteY34" fmla="*/ 5608291 h 7483705"/>
              <a:gd name="connsiteX35" fmla="*/ 1003241 w 3745740"/>
              <a:gd name="connsiteY35" fmla="*/ 4798612 h 7483705"/>
              <a:gd name="connsiteX36" fmla="*/ 880969 w 3745740"/>
              <a:gd name="connsiteY36" fmla="*/ 4424785 h 7483705"/>
              <a:gd name="connsiteX37" fmla="*/ 477823 w 3745740"/>
              <a:gd name="connsiteY37" fmla="*/ 4305370 h 7483705"/>
              <a:gd name="connsiteX38" fmla="*/ 128491 w 3745740"/>
              <a:gd name="connsiteY38" fmla="*/ 4282669 h 7483705"/>
              <a:gd name="connsiteX39" fmla="*/ 23951 w 3745740"/>
              <a:gd name="connsiteY39" fmla="*/ 4228974 h 7483705"/>
              <a:gd name="connsiteX40" fmla="*/ 0 w 3745740"/>
              <a:gd name="connsiteY40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57812 w 3745740"/>
              <a:gd name="connsiteY29" fmla="*/ 6000025 h 7483705"/>
              <a:gd name="connsiteX30" fmla="*/ 2912323 w 3745740"/>
              <a:gd name="connsiteY30" fmla="*/ 5610076 h 7483705"/>
              <a:gd name="connsiteX31" fmla="*/ 2844143 w 3745740"/>
              <a:gd name="connsiteY31" fmla="*/ 5622066 h 7483705"/>
              <a:gd name="connsiteX32" fmla="*/ 2520592 w 3745740"/>
              <a:gd name="connsiteY32" fmla="*/ 5843230 h 7483705"/>
              <a:gd name="connsiteX33" fmla="*/ 2342445 w 3745740"/>
              <a:gd name="connsiteY33" fmla="*/ 5898664 h 7483705"/>
              <a:gd name="connsiteX34" fmla="*/ 1536672 w 3745740"/>
              <a:gd name="connsiteY34" fmla="*/ 5608291 h 7483705"/>
              <a:gd name="connsiteX35" fmla="*/ 1003241 w 3745740"/>
              <a:gd name="connsiteY35" fmla="*/ 4798612 h 7483705"/>
              <a:gd name="connsiteX36" fmla="*/ 880969 w 3745740"/>
              <a:gd name="connsiteY36" fmla="*/ 4424785 h 7483705"/>
              <a:gd name="connsiteX37" fmla="*/ 477823 w 3745740"/>
              <a:gd name="connsiteY37" fmla="*/ 4305370 h 7483705"/>
              <a:gd name="connsiteX38" fmla="*/ 128491 w 3745740"/>
              <a:gd name="connsiteY38" fmla="*/ 4282669 h 7483705"/>
              <a:gd name="connsiteX39" fmla="*/ 23951 w 3745740"/>
              <a:gd name="connsiteY39" fmla="*/ 4228974 h 7483705"/>
              <a:gd name="connsiteX40" fmla="*/ 0 w 3745740"/>
              <a:gd name="connsiteY40" fmla="*/ 4065829 h 7483705"/>
              <a:gd name="connsiteX0" fmla="*/ 0 w 3745740"/>
              <a:gd name="connsiteY0" fmla="*/ 4065829 h 7483705"/>
              <a:gd name="connsiteX1" fmla="*/ 0 w 3745740"/>
              <a:gd name="connsiteY1" fmla="*/ 4065829 h 7483705"/>
              <a:gd name="connsiteX2" fmla="*/ 337349 w 3745740"/>
              <a:gd name="connsiteY2" fmla="*/ 4134483 h 7483705"/>
              <a:gd name="connsiteX3" fmla="*/ 776560 w 3745740"/>
              <a:gd name="connsiteY3" fmla="*/ 4182770 h 7483705"/>
              <a:gd name="connsiteX4" fmla="*/ 771525 w 3745740"/>
              <a:gd name="connsiteY4" fmla="*/ 3608629 h 7483705"/>
              <a:gd name="connsiteX5" fmla="*/ 852387 w 3745740"/>
              <a:gd name="connsiteY5" fmla="*/ 3062627 h 7483705"/>
              <a:gd name="connsiteX6" fmla="*/ 951497 w 3745740"/>
              <a:gd name="connsiteY6" fmla="*/ 2659909 h 7483705"/>
              <a:gd name="connsiteX7" fmla="*/ 1195619 w 3745740"/>
              <a:gd name="connsiteY7" fmla="*/ 2125156 h 7483705"/>
              <a:gd name="connsiteX8" fmla="*/ 1796034 w 3745740"/>
              <a:gd name="connsiteY8" fmla="*/ 1367173 h 7483705"/>
              <a:gd name="connsiteX9" fmla="*/ 2632488 w 3745740"/>
              <a:gd name="connsiteY9" fmla="*/ 758015 h 7483705"/>
              <a:gd name="connsiteX10" fmla="*/ 2712567 w 3745740"/>
              <a:gd name="connsiteY10" fmla="*/ 109893 h 7483705"/>
              <a:gd name="connsiteX11" fmla="*/ 2872218 w 3745740"/>
              <a:gd name="connsiteY11" fmla="*/ 115166 h 7483705"/>
              <a:gd name="connsiteX12" fmla="*/ 2800928 w 3745740"/>
              <a:gd name="connsiteY12" fmla="*/ 800891 h 7483705"/>
              <a:gd name="connsiteX13" fmla="*/ 1750946 w 3745740"/>
              <a:gd name="connsiteY13" fmla="*/ 1648255 h 7483705"/>
              <a:gd name="connsiteX14" fmla="*/ 1019349 w 3745740"/>
              <a:gd name="connsiteY14" fmla="*/ 2984099 h 7483705"/>
              <a:gd name="connsiteX15" fmla="*/ 922184 w 3745740"/>
              <a:gd name="connsiteY15" fmla="*/ 3837362 h 7483705"/>
              <a:gd name="connsiteX16" fmla="*/ 935705 w 3745740"/>
              <a:gd name="connsiteY16" fmla="*/ 4239361 h 7483705"/>
              <a:gd name="connsiteX17" fmla="*/ 1183055 w 3745740"/>
              <a:gd name="connsiteY17" fmla="*/ 4904868 h 7483705"/>
              <a:gd name="connsiteX18" fmla="*/ 1683483 w 3745740"/>
              <a:gd name="connsiteY18" fmla="*/ 5586706 h 7483705"/>
              <a:gd name="connsiteX19" fmla="*/ 2214788 w 3745740"/>
              <a:gd name="connsiteY19" fmla="*/ 5805453 h 7483705"/>
              <a:gd name="connsiteX20" fmla="*/ 2609199 w 3745740"/>
              <a:gd name="connsiteY20" fmla="*/ 5654506 h 7483705"/>
              <a:gd name="connsiteX21" fmla="*/ 2725777 w 3745740"/>
              <a:gd name="connsiteY21" fmla="*/ 5551457 h 7483705"/>
              <a:gd name="connsiteX22" fmla="*/ 3021667 w 3745740"/>
              <a:gd name="connsiteY22" fmla="*/ 5621721 h 7483705"/>
              <a:gd name="connsiteX23" fmla="*/ 3289728 w 3745740"/>
              <a:gd name="connsiteY23" fmla="*/ 6519030 h 7483705"/>
              <a:gd name="connsiteX24" fmla="*/ 3710156 w 3745740"/>
              <a:gd name="connsiteY24" fmla="*/ 7130236 h 7483705"/>
              <a:gd name="connsiteX25" fmla="*/ 3729371 w 3745740"/>
              <a:gd name="connsiteY25" fmla="*/ 7440940 h 7483705"/>
              <a:gd name="connsiteX26" fmla="*/ 3639525 w 3745740"/>
              <a:gd name="connsiteY26" fmla="*/ 7386826 h 7483705"/>
              <a:gd name="connsiteX27" fmla="*/ 3575191 w 3745740"/>
              <a:gd name="connsiteY27" fmla="*/ 7099957 h 7483705"/>
              <a:gd name="connsiteX28" fmla="*/ 3248679 w 3745740"/>
              <a:gd name="connsiteY28" fmla="*/ 6663831 h 7483705"/>
              <a:gd name="connsiteX29" fmla="*/ 2957812 w 3745740"/>
              <a:gd name="connsiteY29" fmla="*/ 6000025 h 7483705"/>
              <a:gd name="connsiteX30" fmla="*/ 2912323 w 3745740"/>
              <a:gd name="connsiteY30" fmla="*/ 5610076 h 7483705"/>
              <a:gd name="connsiteX31" fmla="*/ 2844143 w 3745740"/>
              <a:gd name="connsiteY31" fmla="*/ 5622066 h 7483705"/>
              <a:gd name="connsiteX32" fmla="*/ 2520592 w 3745740"/>
              <a:gd name="connsiteY32" fmla="*/ 5843230 h 7483705"/>
              <a:gd name="connsiteX33" fmla="*/ 2342445 w 3745740"/>
              <a:gd name="connsiteY33" fmla="*/ 5898664 h 7483705"/>
              <a:gd name="connsiteX34" fmla="*/ 1536672 w 3745740"/>
              <a:gd name="connsiteY34" fmla="*/ 5608291 h 7483705"/>
              <a:gd name="connsiteX35" fmla="*/ 1003241 w 3745740"/>
              <a:gd name="connsiteY35" fmla="*/ 4798612 h 7483705"/>
              <a:gd name="connsiteX36" fmla="*/ 880969 w 3745740"/>
              <a:gd name="connsiteY36" fmla="*/ 4424785 h 7483705"/>
              <a:gd name="connsiteX37" fmla="*/ 556156 w 3745740"/>
              <a:gd name="connsiteY37" fmla="*/ 4346742 h 7483705"/>
              <a:gd name="connsiteX38" fmla="*/ 128491 w 3745740"/>
              <a:gd name="connsiteY38" fmla="*/ 4282669 h 7483705"/>
              <a:gd name="connsiteX39" fmla="*/ 23951 w 3745740"/>
              <a:gd name="connsiteY39" fmla="*/ 4228974 h 7483705"/>
              <a:gd name="connsiteX40" fmla="*/ 0 w 3745740"/>
              <a:gd name="connsiteY40" fmla="*/ 4065829 h 7483705"/>
              <a:gd name="connsiteX0" fmla="*/ 489 w 3746229"/>
              <a:gd name="connsiteY0" fmla="*/ 4065829 h 7483705"/>
              <a:gd name="connsiteX1" fmla="*/ 489 w 3746229"/>
              <a:gd name="connsiteY1" fmla="*/ 4065829 h 7483705"/>
              <a:gd name="connsiteX2" fmla="*/ 337838 w 3746229"/>
              <a:gd name="connsiteY2" fmla="*/ 4134483 h 7483705"/>
              <a:gd name="connsiteX3" fmla="*/ 777049 w 3746229"/>
              <a:gd name="connsiteY3" fmla="*/ 4182770 h 7483705"/>
              <a:gd name="connsiteX4" fmla="*/ 772014 w 3746229"/>
              <a:gd name="connsiteY4" fmla="*/ 3608629 h 7483705"/>
              <a:gd name="connsiteX5" fmla="*/ 852876 w 3746229"/>
              <a:gd name="connsiteY5" fmla="*/ 3062627 h 7483705"/>
              <a:gd name="connsiteX6" fmla="*/ 951986 w 3746229"/>
              <a:gd name="connsiteY6" fmla="*/ 2659909 h 7483705"/>
              <a:gd name="connsiteX7" fmla="*/ 1196108 w 3746229"/>
              <a:gd name="connsiteY7" fmla="*/ 2125156 h 7483705"/>
              <a:gd name="connsiteX8" fmla="*/ 1796523 w 3746229"/>
              <a:gd name="connsiteY8" fmla="*/ 1367173 h 7483705"/>
              <a:gd name="connsiteX9" fmla="*/ 2632977 w 3746229"/>
              <a:gd name="connsiteY9" fmla="*/ 758015 h 7483705"/>
              <a:gd name="connsiteX10" fmla="*/ 2713056 w 3746229"/>
              <a:gd name="connsiteY10" fmla="*/ 109893 h 7483705"/>
              <a:gd name="connsiteX11" fmla="*/ 2872707 w 3746229"/>
              <a:gd name="connsiteY11" fmla="*/ 115166 h 7483705"/>
              <a:gd name="connsiteX12" fmla="*/ 2801417 w 3746229"/>
              <a:gd name="connsiteY12" fmla="*/ 800891 h 7483705"/>
              <a:gd name="connsiteX13" fmla="*/ 1751435 w 3746229"/>
              <a:gd name="connsiteY13" fmla="*/ 1648255 h 7483705"/>
              <a:gd name="connsiteX14" fmla="*/ 1019838 w 3746229"/>
              <a:gd name="connsiteY14" fmla="*/ 2984099 h 7483705"/>
              <a:gd name="connsiteX15" fmla="*/ 922673 w 3746229"/>
              <a:gd name="connsiteY15" fmla="*/ 3837362 h 7483705"/>
              <a:gd name="connsiteX16" fmla="*/ 936194 w 3746229"/>
              <a:gd name="connsiteY16" fmla="*/ 4239361 h 7483705"/>
              <a:gd name="connsiteX17" fmla="*/ 1183544 w 3746229"/>
              <a:gd name="connsiteY17" fmla="*/ 4904868 h 7483705"/>
              <a:gd name="connsiteX18" fmla="*/ 1683972 w 3746229"/>
              <a:gd name="connsiteY18" fmla="*/ 5586706 h 7483705"/>
              <a:gd name="connsiteX19" fmla="*/ 2215277 w 3746229"/>
              <a:gd name="connsiteY19" fmla="*/ 5805453 h 7483705"/>
              <a:gd name="connsiteX20" fmla="*/ 2609688 w 3746229"/>
              <a:gd name="connsiteY20" fmla="*/ 5654506 h 7483705"/>
              <a:gd name="connsiteX21" fmla="*/ 2726266 w 3746229"/>
              <a:gd name="connsiteY21" fmla="*/ 5551457 h 7483705"/>
              <a:gd name="connsiteX22" fmla="*/ 3022156 w 3746229"/>
              <a:gd name="connsiteY22" fmla="*/ 5621721 h 7483705"/>
              <a:gd name="connsiteX23" fmla="*/ 3290217 w 3746229"/>
              <a:gd name="connsiteY23" fmla="*/ 6519030 h 7483705"/>
              <a:gd name="connsiteX24" fmla="*/ 3710645 w 3746229"/>
              <a:gd name="connsiteY24" fmla="*/ 7130236 h 7483705"/>
              <a:gd name="connsiteX25" fmla="*/ 3729860 w 3746229"/>
              <a:gd name="connsiteY25" fmla="*/ 7440940 h 7483705"/>
              <a:gd name="connsiteX26" fmla="*/ 3640014 w 3746229"/>
              <a:gd name="connsiteY26" fmla="*/ 7386826 h 7483705"/>
              <a:gd name="connsiteX27" fmla="*/ 3575680 w 3746229"/>
              <a:gd name="connsiteY27" fmla="*/ 7099957 h 7483705"/>
              <a:gd name="connsiteX28" fmla="*/ 3249168 w 3746229"/>
              <a:gd name="connsiteY28" fmla="*/ 6663831 h 7483705"/>
              <a:gd name="connsiteX29" fmla="*/ 2958301 w 3746229"/>
              <a:gd name="connsiteY29" fmla="*/ 6000025 h 7483705"/>
              <a:gd name="connsiteX30" fmla="*/ 2912812 w 3746229"/>
              <a:gd name="connsiteY30" fmla="*/ 5610076 h 7483705"/>
              <a:gd name="connsiteX31" fmla="*/ 2844632 w 3746229"/>
              <a:gd name="connsiteY31" fmla="*/ 5622066 h 7483705"/>
              <a:gd name="connsiteX32" fmla="*/ 2521081 w 3746229"/>
              <a:gd name="connsiteY32" fmla="*/ 5843230 h 7483705"/>
              <a:gd name="connsiteX33" fmla="*/ 2342934 w 3746229"/>
              <a:gd name="connsiteY33" fmla="*/ 5898664 h 7483705"/>
              <a:gd name="connsiteX34" fmla="*/ 1537161 w 3746229"/>
              <a:gd name="connsiteY34" fmla="*/ 5608291 h 7483705"/>
              <a:gd name="connsiteX35" fmla="*/ 1003730 w 3746229"/>
              <a:gd name="connsiteY35" fmla="*/ 4798612 h 7483705"/>
              <a:gd name="connsiteX36" fmla="*/ 881458 w 3746229"/>
              <a:gd name="connsiteY36" fmla="*/ 4424785 h 7483705"/>
              <a:gd name="connsiteX37" fmla="*/ 556645 w 3746229"/>
              <a:gd name="connsiteY37" fmla="*/ 4346742 h 7483705"/>
              <a:gd name="connsiteX38" fmla="*/ 147128 w 3746229"/>
              <a:gd name="connsiteY38" fmla="*/ 4275171 h 7483705"/>
              <a:gd name="connsiteX39" fmla="*/ 24440 w 3746229"/>
              <a:gd name="connsiteY39" fmla="*/ 4228974 h 7483705"/>
              <a:gd name="connsiteX40" fmla="*/ 489 w 3746229"/>
              <a:gd name="connsiteY40" fmla="*/ 4065829 h 7483705"/>
              <a:gd name="connsiteX0" fmla="*/ 489 w 3746229"/>
              <a:gd name="connsiteY0" fmla="*/ 4065829 h 7483705"/>
              <a:gd name="connsiteX1" fmla="*/ 489 w 3746229"/>
              <a:gd name="connsiteY1" fmla="*/ 4065829 h 7483705"/>
              <a:gd name="connsiteX2" fmla="*/ 337838 w 3746229"/>
              <a:gd name="connsiteY2" fmla="*/ 4134483 h 7483705"/>
              <a:gd name="connsiteX3" fmla="*/ 777049 w 3746229"/>
              <a:gd name="connsiteY3" fmla="*/ 4182770 h 7483705"/>
              <a:gd name="connsiteX4" fmla="*/ 772014 w 3746229"/>
              <a:gd name="connsiteY4" fmla="*/ 3608629 h 7483705"/>
              <a:gd name="connsiteX5" fmla="*/ 852876 w 3746229"/>
              <a:gd name="connsiteY5" fmla="*/ 3062627 h 7483705"/>
              <a:gd name="connsiteX6" fmla="*/ 951986 w 3746229"/>
              <a:gd name="connsiteY6" fmla="*/ 2659909 h 7483705"/>
              <a:gd name="connsiteX7" fmla="*/ 1196108 w 3746229"/>
              <a:gd name="connsiteY7" fmla="*/ 2125156 h 7483705"/>
              <a:gd name="connsiteX8" fmla="*/ 1796523 w 3746229"/>
              <a:gd name="connsiteY8" fmla="*/ 1367173 h 7483705"/>
              <a:gd name="connsiteX9" fmla="*/ 2632977 w 3746229"/>
              <a:gd name="connsiteY9" fmla="*/ 758015 h 7483705"/>
              <a:gd name="connsiteX10" fmla="*/ 2713056 w 3746229"/>
              <a:gd name="connsiteY10" fmla="*/ 109893 h 7483705"/>
              <a:gd name="connsiteX11" fmla="*/ 2872707 w 3746229"/>
              <a:gd name="connsiteY11" fmla="*/ 115166 h 7483705"/>
              <a:gd name="connsiteX12" fmla="*/ 2801417 w 3746229"/>
              <a:gd name="connsiteY12" fmla="*/ 800891 h 7483705"/>
              <a:gd name="connsiteX13" fmla="*/ 1751435 w 3746229"/>
              <a:gd name="connsiteY13" fmla="*/ 1648255 h 7483705"/>
              <a:gd name="connsiteX14" fmla="*/ 1019838 w 3746229"/>
              <a:gd name="connsiteY14" fmla="*/ 2984099 h 7483705"/>
              <a:gd name="connsiteX15" fmla="*/ 922673 w 3746229"/>
              <a:gd name="connsiteY15" fmla="*/ 3837362 h 7483705"/>
              <a:gd name="connsiteX16" fmla="*/ 936194 w 3746229"/>
              <a:gd name="connsiteY16" fmla="*/ 4239361 h 7483705"/>
              <a:gd name="connsiteX17" fmla="*/ 1183544 w 3746229"/>
              <a:gd name="connsiteY17" fmla="*/ 4904868 h 7483705"/>
              <a:gd name="connsiteX18" fmla="*/ 1683972 w 3746229"/>
              <a:gd name="connsiteY18" fmla="*/ 5586706 h 7483705"/>
              <a:gd name="connsiteX19" fmla="*/ 2215277 w 3746229"/>
              <a:gd name="connsiteY19" fmla="*/ 5805453 h 7483705"/>
              <a:gd name="connsiteX20" fmla="*/ 2609688 w 3746229"/>
              <a:gd name="connsiteY20" fmla="*/ 5654506 h 7483705"/>
              <a:gd name="connsiteX21" fmla="*/ 2726266 w 3746229"/>
              <a:gd name="connsiteY21" fmla="*/ 5551457 h 7483705"/>
              <a:gd name="connsiteX22" fmla="*/ 3022156 w 3746229"/>
              <a:gd name="connsiteY22" fmla="*/ 5621721 h 7483705"/>
              <a:gd name="connsiteX23" fmla="*/ 3290217 w 3746229"/>
              <a:gd name="connsiteY23" fmla="*/ 6519030 h 7483705"/>
              <a:gd name="connsiteX24" fmla="*/ 3710645 w 3746229"/>
              <a:gd name="connsiteY24" fmla="*/ 7130236 h 7483705"/>
              <a:gd name="connsiteX25" fmla="*/ 3729860 w 3746229"/>
              <a:gd name="connsiteY25" fmla="*/ 7440940 h 7483705"/>
              <a:gd name="connsiteX26" fmla="*/ 3640014 w 3746229"/>
              <a:gd name="connsiteY26" fmla="*/ 7386826 h 7483705"/>
              <a:gd name="connsiteX27" fmla="*/ 3575680 w 3746229"/>
              <a:gd name="connsiteY27" fmla="*/ 7099957 h 7483705"/>
              <a:gd name="connsiteX28" fmla="*/ 3249168 w 3746229"/>
              <a:gd name="connsiteY28" fmla="*/ 6663831 h 7483705"/>
              <a:gd name="connsiteX29" fmla="*/ 2958301 w 3746229"/>
              <a:gd name="connsiteY29" fmla="*/ 6000025 h 7483705"/>
              <a:gd name="connsiteX30" fmla="*/ 2912812 w 3746229"/>
              <a:gd name="connsiteY30" fmla="*/ 5610076 h 7483705"/>
              <a:gd name="connsiteX31" fmla="*/ 2844632 w 3746229"/>
              <a:gd name="connsiteY31" fmla="*/ 5622066 h 7483705"/>
              <a:gd name="connsiteX32" fmla="*/ 2521081 w 3746229"/>
              <a:gd name="connsiteY32" fmla="*/ 5843230 h 7483705"/>
              <a:gd name="connsiteX33" fmla="*/ 2342934 w 3746229"/>
              <a:gd name="connsiteY33" fmla="*/ 5898664 h 7483705"/>
              <a:gd name="connsiteX34" fmla="*/ 1537161 w 3746229"/>
              <a:gd name="connsiteY34" fmla="*/ 5608291 h 7483705"/>
              <a:gd name="connsiteX35" fmla="*/ 1003730 w 3746229"/>
              <a:gd name="connsiteY35" fmla="*/ 4798612 h 7483705"/>
              <a:gd name="connsiteX36" fmla="*/ 881458 w 3746229"/>
              <a:gd name="connsiteY36" fmla="*/ 4424785 h 7483705"/>
              <a:gd name="connsiteX37" fmla="*/ 556645 w 3746229"/>
              <a:gd name="connsiteY37" fmla="*/ 4346742 h 7483705"/>
              <a:gd name="connsiteX38" fmla="*/ 147128 w 3746229"/>
              <a:gd name="connsiteY38" fmla="*/ 4275171 h 7483705"/>
              <a:gd name="connsiteX39" fmla="*/ 24440 w 3746229"/>
              <a:gd name="connsiteY39" fmla="*/ 4228974 h 7483705"/>
              <a:gd name="connsiteX40" fmla="*/ 489 w 3746229"/>
              <a:gd name="connsiteY40" fmla="*/ 4065829 h 7483705"/>
              <a:gd name="connsiteX0" fmla="*/ 1827 w 3747567"/>
              <a:gd name="connsiteY0" fmla="*/ 4065829 h 7483705"/>
              <a:gd name="connsiteX1" fmla="*/ 1827 w 3747567"/>
              <a:gd name="connsiteY1" fmla="*/ 4065829 h 7483705"/>
              <a:gd name="connsiteX2" fmla="*/ 339176 w 3747567"/>
              <a:gd name="connsiteY2" fmla="*/ 4134483 h 7483705"/>
              <a:gd name="connsiteX3" fmla="*/ 778387 w 3747567"/>
              <a:gd name="connsiteY3" fmla="*/ 4182770 h 7483705"/>
              <a:gd name="connsiteX4" fmla="*/ 773352 w 3747567"/>
              <a:gd name="connsiteY4" fmla="*/ 3608629 h 7483705"/>
              <a:gd name="connsiteX5" fmla="*/ 854214 w 3747567"/>
              <a:gd name="connsiteY5" fmla="*/ 3062627 h 7483705"/>
              <a:gd name="connsiteX6" fmla="*/ 953324 w 3747567"/>
              <a:gd name="connsiteY6" fmla="*/ 2659909 h 7483705"/>
              <a:gd name="connsiteX7" fmla="*/ 1197446 w 3747567"/>
              <a:gd name="connsiteY7" fmla="*/ 2125156 h 7483705"/>
              <a:gd name="connsiteX8" fmla="*/ 1797861 w 3747567"/>
              <a:gd name="connsiteY8" fmla="*/ 1367173 h 7483705"/>
              <a:gd name="connsiteX9" fmla="*/ 2634315 w 3747567"/>
              <a:gd name="connsiteY9" fmla="*/ 758015 h 7483705"/>
              <a:gd name="connsiteX10" fmla="*/ 2714394 w 3747567"/>
              <a:gd name="connsiteY10" fmla="*/ 109893 h 7483705"/>
              <a:gd name="connsiteX11" fmla="*/ 2874045 w 3747567"/>
              <a:gd name="connsiteY11" fmla="*/ 115166 h 7483705"/>
              <a:gd name="connsiteX12" fmla="*/ 2802755 w 3747567"/>
              <a:gd name="connsiteY12" fmla="*/ 800891 h 7483705"/>
              <a:gd name="connsiteX13" fmla="*/ 1752773 w 3747567"/>
              <a:gd name="connsiteY13" fmla="*/ 1648255 h 7483705"/>
              <a:gd name="connsiteX14" fmla="*/ 1021176 w 3747567"/>
              <a:gd name="connsiteY14" fmla="*/ 2984099 h 7483705"/>
              <a:gd name="connsiteX15" fmla="*/ 924011 w 3747567"/>
              <a:gd name="connsiteY15" fmla="*/ 3837362 h 7483705"/>
              <a:gd name="connsiteX16" fmla="*/ 937532 w 3747567"/>
              <a:gd name="connsiteY16" fmla="*/ 4239361 h 7483705"/>
              <a:gd name="connsiteX17" fmla="*/ 1184882 w 3747567"/>
              <a:gd name="connsiteY17" fmla="*/ 4904868 h 7483705"/>
              <a:gd name="connsiteX18" fmla="*/ 1685310 w 3747567"/>
              <a:gd name="connsiteY18" fmla="*/ 5586706 h 7483705"/>
              <a:gd name="connsiteX19" fmla="*/ 2216615 w 3747567"/>
              <a:gd name="connsiteY19" fmla="*/ 5805453 h 7483705"/>
              <a:gd name="connsiteX20" fmla="*/ 2611026 w 3747567"/>
              <a:gd name="connsiteY20" fmla="*/ 5654506 h 7483705"/>
              <a:gd name="connsiteX21" fmla="*/ 2727604 w 3747567"/>
              <a:gd name="connsiteY21" fmla="*/ 5551457 h 7483705"/>
              <a:gd name="connsiteX22" fmla="*/ 3023494 w 3747567"/>
              <a:gd name="connsiteY22" fmla="*/ 5621721 h 7483705"/>
              <a:gd name="connsiteX23" fmla="*/ 3291555 w 3747567"/>
              <a:gd name="connsiteY23" fmla="*/ 6519030 h 7483705"/>
              <a:gd name="connsiteX24" fmla="*/ 3711983 w 3747567"/>
              <a:gd name="connsiteY24" fmla="*/ 7130236 h 7483705"/>
              <a:gd name="connsiteX25" fmla="*/ 3731198 w 3747567"/>
              <a:gd name="connsiteY25" fmla="*/ 7440940 h 7483705"/>
              <a:gd name="connsiteX26" fmla="*/ 3641352 w 3747567"/>
              <a:gd name="connsiteY26" fmla="*/ 7386826 h 7483705"/>
              <a:gd name="connsiteX27" fmla="*/ 3577018 w 3747567"/>
              <a:gd name="connsiteY27" fmla="*/ 7099957 h 7483705"/>
              <a:gd name="connsiteX28" fmla="*/ 3250506 w 3747567"/>
              <a:gd name="connsiteY28" fmla="*/ 6663831 h 7483705"/>
              <a:gd name="connsiteX29" fmla="*/ 2959639 w 3747567"/>
              <a:gd name="connsiteY29" fmla="*/ 6000025 h 7483705"/>
              <a:gd name="connsiteX30" fmla="*/ 2914150 w 3747567"/>
              <a:gd name="connsiteY30" fmla="*/ 5610076 h 7483705"/>
              <a:gd name="connsiteX31" fmla="*/ 2845970 w 3747567"/>
              <a:gd name="connsiteY31" fmla="*/ 5622066 h 7483705"/>
              <a:gd name="connsiteX32" fmla="*/ 2522419 w 3747567"/>
              <a:gd name="connsiteY32" fmla="*/ 5843230 h 7483705"/>
              <a:gd name="connsiteX33" fmla="*/ 2344272 w 3747567"/>
              <a:gd name="connsiteY33" fmla="*/ 5898664 h 7483705"/>
              <a:gd name="connsiteX34" fmla="*/ 1538499 w 3747567"/>
              <a:gd name="connsiteY34" fmla="*/ 5608291 h 7483705"/>
              <a:gd name="connsiteX35" fmla="*/ 1005068 w 3747567"/>
              <a:gd name="connsiteY35" fmla="*/ 4798612 h 7483705"/>
              <a:gd name="connsiteX36" fmla="*/ 882796 w 3747567"/>
              <a:gd name="connsiteY36" fmla="*/ 4424785 h 7483705"/>
              <a:gd name="connsiteX37" fmla="*/ 557983 w 3747567"/>
              <a:gd name="connsiteY37" fmla="*/ 4346742 h 7483705"/>
              <a:gd name="connsiteX38" fmla="*/ 156495 w 3747567"/>
              <a:gd name="connsiteY38" fmla="*/ 4264355 h 7483705"/>
              <a:gd name="connsiteX39" fmla="*/ 25778 w 3747567"/>
              <a:gd name="connsiteY39" fmla="*/ 4228974 h 7483705"/>
              <a:gd name="connsiteX40" fmla="*/ 1827 w 3747567"/>
              <a:gd name="connsiteY40" fmla="*/ 4065829 h 7483705"/>
              <a:gd name="connsiteX0" fmla="*/ 7053 w 3746522"/>
              <a:gd name="connsiteY0" fmla="*/ 4108230 h 7483705"/>
              <a:gd name="connsiteX1" fmla="*/ 782 w 3746522"/>
              <a:gd name="connsiteY1" fmla="*/ 4065829 h 7483705"/>
              <a:gd name="connsiteX2" fmla="*/ 338131 w 3746522"/>
              <a:gd name="connsiteY2" fmla="*/ 4134483 h 7483705"/>
              <a:gd name="connsiteX3" fmla="*/ 777342 w 3746522"/>
              <a:gd name="connsiteY3" fmla="*/ 4182770 h 7483705"/>
              <a:gd name="connsiteX4" fmla="*/ 772307 w 3746522"/>
              <a:gd name="connsiteY4" fmla="*/ 3608629 h 7483705"/>
              <a:gd name="connsiteX5" fmla="*/ 853169 w 3746522"/>
              <a:gd name="connsiteY5" fmla="*/ 3062627 h 7483705"/>
              <a:gd name="connsiteX6" fmla="*/ 952279 w 3746522"/>
              <a:gd name="connsiteY6" fmla="*/ 2659909 h 7483705"/>
              <a:gd name="connsiteX7" fmla="*/ 1196401 w 3746522"/>
              <a:gd name="connsiteY7" fmla="*/ 2125156 h 7483705"/>
              <a:gd name="connsiteX8" fmla="*/ 1796816 w 3746522"/>
              <a:gd name="connsiteY8" fmla="*/ 1367173 h 7483705"/>
              <a:gd name="connsiteX9" fmla="*/ 2633270 w 3746522"/>
              <a:gd name="connsiteY9" fmla="*/ 758015 h 7483705"/>
              <a:gd name="connsiteX10" fmla="*/ 2713349 w 3746522"/>
              <a:gd name="connsiteY10" fmla="*/ 109893 h 7483705"/>
              <a:gd name="connsiteX11" fmla="*/ 2873000 w 3746522"/>
              <a:gd name="connsiteY11" fmla="*/ 115166 h 7483705"/>
              <a:gd name="connsiteX12" fmla="*/ 2801710 w 3746522"/>
              <a:gd name="connsiteY12" fmla="*/ 800891 h 7483705"/>
              <a:gd name="connsiteX13" fmla="*/ 1751728 w 3746522"/>
              <a:gd name="connsiteY13" fmla="*/ 1648255 h 7483705"/>
              <a:gd name="connsiteX14" fmla="*/ 1020131 w 3746522"/>
              <a:gd name="connsiteY14" fmla="*/ 2984099 h 7483705"/>
              <a:gd name="connsiteX15" fmla="*/ 922966 w 3746522"/>
              <a:gd name="connsiteY15" fmla="*/ 3837362 h 7483705"/>
              <a:gd name="connsiteX16" fmla="*/ 936487 w 3746522"/>
              <a:gd name="connsiteY16" fmla="*/ 4239361 h 7483705"/>
              <a:gd name="connsiteX17" fmla="*/ 1183837 w 3746522"/>
              <a:gd name="connsiteY17" fmla="*/ 4904868 h 7483705"/>
              <a:gd name="connsiteX18" fmla="*/ 1684265 w 3746522"/>
              <a:gd name="connsiteY18" fmla="*/ 5586706 h 7483705"/>
              <a:gd name="connsiteX19" fmla="*/ 2215570 w 3746522"/>
              <a:gd name="connsiteY19" fmla="*/ 5805453 h 7483705"/>
              <a:gd name="connsiteX20" fmla="*/ 2609981 w 3746522"/>
              <a:gd name="connsiteY20" fmla="*/ 5654506 h 7483705"/>
              <a:gd name="connsiteX21" fmla="*/ 2726559 w 3746522"/>
              <a:gd name="connsiteY21" fmla="*/ 5551457 h 7483705"/>
              <a:gd name="connsiteX22" fmla="*/ 3022449 w 3746522"/>
              <a:gd name="connsiteY22" fmla="*/ 5621721 h 7483705"/>
              <a:gd name="connsiteX23" fmla="*/ 3290510 w 3746522"/>
              <a:gd name="connsiteY23" fmla="*/ 6519030 h 7483705"/>
              <a:gd name="connsiteX24" fmla="*/ 3710938 w 3746522"/>
              <a:gd name="connsiteY24" fmla="*/ 7130236 h 7483705"/>
              <a:gd name="connsiteX25" fmla="*/ 3730153 w 3746522"/>
              <a:gd name="connsiteY25" fmla="*/ 7440940 h 7483705"/>
              <a:gd name="connsiteX26" fmla="*/ 3640307 w 3746522"/>
              <a:gd name="connsiteY26" fmla="*/ 7386826 h 7483705"/>
              <a:gd name="connsiteX27" fmla="*/ 3575973 w 3746522"/>
              <a:gd name="connsiteY27" fmla="*/ 7099957 h 7483705"/>
              <a:gd name="connsiteX28" fmla="*/ 3249461 w 3746522"/>
              <a:gd name="connsiteY28" fmla="*/ 6663831 h 7483705"/>
              <a:gd name="connsiteX29" fmla="*/ 2958594 w 3746522"/>
              <a:gd name="connsiteY29" fmla="*/ 6000025 h 7483705"/>
              <a:gd name="connsiteX30" fmla="*/ 2913105 w 3746522"/>
              <a:gd name="connsiteY30" fmla="*/ 5610076 h 7483705"/>
              <a:gd name="connsiteX31" fmla="*/ 2844925 w 3746522"/>
              <a:gd name="connsiteY31" fmla="*/ 5622066 h 7483705"/>
              <a:gd name="connsiteX32" fmla="*/ 2521374 w 3746522"/>
              <a:gd name="connsiteY32" fmla="*/ 5843230 h 7483705"/>
              <a:gd name="connsiteX33" fmla="*/ 2343227 w 3746522"/>
              <a:gd name="connsiteY33" fmla="*/ 5898664 h 7483705"/>
              <a:gd name="connsiteX34" fmla="*/ 1537454 w 3746522"/>
              <a:gd name="connsiteY34" fmla="*/ 5608291 h 7483705"/>
              <a:gd name="connsiteX35" fmla="*/ 1004023 w 3746522"/>
              <a:gd name="connsiteY35" fmla="*/ 4798612 h 7483705"/>
              <a:gd name="connsiteX36" fmla="*/ 881751 w 3746522"/>
              <a:gd name="connsiteY36" fmla="*/ 4424785 h 7483705"/>
              <a:gd name="connsiteX37" fmla="*/ 556938 w 3746522"/>
              <a:gd name="connsiteY37" fmla="*/ 4346742 h 7483705"/>
              <a:gd name="connsiteX38" fmla="*/ 155450 w 3746522"/>
              <a:gd name="connsiteY38" fmla="*/ 4264355 h 7483705"/>
              <a:gd name="connsiteX39" fmla="*/ 24733 w 3746522"/>
              <a:gd name="connsiteY39" fmla="*/ 4228974 h 7483705"/>
              <a:gd name="connsiteX40" fmla="*/ 7053 w 3746522"/>
              <a:gd name="connsiteY40" fmla="*/ 4108230 h 7483705"/>
              <a:gd name="connsiteX0" fmla="*/ 7053 w 3746522"/>
              <a:gd name="connsiteY0" fmla="*/ 4108230 h 7483705"/>
              <a:gd name="connsiteX1" fmla="*/ 72147 w 3746522"/>
              <a:gd name="connsiteY1" fmla="*/ 4060089 h 7483705"/>
              <a:gd name="connsiteX2" fmla="*/ 338131 w 3746522"/>
              <a:gd name="connsiteY2" fmla="*/ 4134483 h 7483705"/>
              <a:gd name="connsiteX3" fmla="*/ 777342 w 3746522"/>
              <a:gd name="connsiteY3" fmla="*/ 4182770 h 7483705"/>
              <a:gd name="connsiteX4" fmla="*/ 772307 w 3746522"/>
              <a:gd name="connsiteY4" fmla="*/ 3608629 h 7483705"/>
              <a:gd name="connsiteX5" fmla="*/ 853169 w 3746522"/>
              <a:gd name="connsiteY5" fmla="*/ 3062627 h 7483705"/>
              <a:gd name="connsiteX6" fmla="*/ 952279 w 3746522"/>
              <a:gd name="connsiteY6" fmla="*/ 2659909 h 7483705"/>
              <a:gd name="connsiteX7" fmla="*/ 1196401 w 3746522"/>
              <a:gd name="connsiteY7" fmla="*/ 2125156 h 7483705"/>
              <a:gd name="connsiteX8" fmla="*/ 1796816 w 3746522"/>
              <a:gd name="connsiteY8" fmla="*/ 1367173 h 7483705"/>
              <a:gd name="connsiteX9" fmla="*/ 2633270 w 3746522"/>
              <a:gd name="connsiteY9" fmla="*/ 758015 h 7483705"/>
              <a:gd name="connsiteX10" fmla="*/ 2713349 w 3746522"/>
              <a:gd name="connsiteY10" fmla="*/ 109893 h 7483705"/>
              <a:gd name="connsiteX11" fmla="*/ 2873000 w 3746522"/>
              <a:gd name="connsiteY11" fmla="*/ 115166 h 7483705"/>
              <a:gd name="connsiteX12" fmla="*/ 2801710 w 3746522"/>
              <a:gd name="connsiteY12" fmla="*/ 800891 h 7483705"/>
              <a:gd name="connsiteX13" fmla="*/ 1751728 w 3746522"/>
              <a:gd name="connsiteY13" fmla="*/ 1648255 h 7483705"/>
              <a:gd name="connsiteX14" fmla="*/ 1020131 w 3746522"/>
              <a:gd name="connsiteY14" fmla="*/ 2984099 h 7483705"/>
              <a:gd name="connsiteX15" fmla="*/ 922966 w 3746522"/>
              <a:gd name="connsiteY15" fmla="*/ 3837362 h 7483705"/>
              <a:gd name="connsiteX16" fmla="*/ 936487 w 3746522"/>
              <a:gd name="connsiteY16" fmla="*/ 4239361 h 7483705"/>
              <a:gd name="connsiteX17" fmla="*/ 1183837 w 3746522"/>
              <a:gd name="connsiteY17" fmla="*/ 4904868 h 7483705"/>
              <a:gd name="connsiteX18" fmla="*/ 1684265 w 3746522"/>
              <a:gd name="connsiteY18" fmla="*/ 5586706 h 7483705"/>
              <a:gd name="connsiteX19" fmla="*/ 2215570 w 3746522"/>
              <a:gd name="connsiteY19" fmla="*/ 5805453 h 7483705"/>
              <a:gd name="connsiteX20" fmla="*/ 2609981 w 3746522"/>
              <a:gd name="connsiteY20" fmla="*/ 5654506 h 7483705"/>
              <a:gd name="connsiteX21" fmla="*/ 2726559 w 3746522"/>
              <a:gd name="connsiteY21" fmla="*/ 5551457 h 7483705"/>
              <a:gd name="connsiteX22" fmla="*/ 3022449 w 3746522"/>
              <a:gd name="connsiteY22" fmla="*/ 5621721 h 7483705"/>
              <a:gd name="connsiteX23" fmla="*/ 3290510 w 3746522"/>
              <a:gd name="connsiteY23" fmla="*/ 6519030 h 7483705"/>
              <a:gd name="connsiteX24" fmla="*/ 3710938 w 3746522"/>
              <a:gd name="connsiteY24" fmla="*/ 7130236 h 7483705"/>
              <a:gd name="connsiteX25" fmla="*/ 3730153 w 3746522"/>
              <a:gd name="connsiteY25" fmla="*/ 7440940 h 7483705"/>
              <a:gd name="connsiteX26" fmla="*/ 3640307 w 3746522"/>
              <a:gd name="connsiteY26" fmla="*/ 7386826 h 7483705"/>
              <a:gd name="connsiteX27" fmla="*/ 3575973 w 3746522"/>
              <a:gd name="connsiteY27" fmla="*/ 7099957 h 7483705"/>
              <a:gd name="connsiteX28" fmla="*/ 3249461 w 3746522"/>
              <a:gd name="connsiteY28" fmla="*/ 6663831 h 7483705"/>
              <a:gd name="connsiteX29" fmla="*/ 2958594 w 3746522"/>
              <a:gd name="connsiteY29" fmla="*/ 6000025 h 7483705"/>
              <a:gd name="connsiteX30" fmla="*/ 2913105 w 3746522"/>
              <a:gd name="connsiteY30" fmla="*/ 5610076 h 7483705"/>
              <a:gd name="connsiteX31" fmla="*/ 2844925 w 3746522"/>
              <a:gd name="connsiteY31" fmla="*/ 5622066 h 7483705"/>
              <a:gd name="connsiteX32" fmla="*/ 2521374 w 3746522"/>
              <a:gd name="connsiteY32" fmla="*/ 5843230 h 7483705"/>
              <a:gd name="connsiteX33" fmla="*/ 2343227 w 3746522"/>
              <a:gd name="connsiteY33" fmla="*/ 5898664 h 7483705"/>
              <a:gd name="connsiteX34" fmla="*/ 1537454 w 3746522"/>
              <a:gd name="connsiteY34" fmla="*/ 5608291 h 7483705"/>
              <a:gd name="connsiteX35" fmla="*/ 1004023 w 3746522"/>
              <a:gd name="connsiteY35" fmla="*/ 4798612 h 7483705"/>
              <a:gd name="connsiteX36" fmla="*/ 881751 w 3746522"/>
              <a:gd name="connsiteY36" fmla="*/ 4424785 h 7483705"/>
              <a:gd name="connsiteX37" fmla="*/ 556938 w 3746522"/>
              <a:gd name="connsiteY37" fmla="*/ 4346742 h 7483705"/>
              <a:gd name="connsiteX38" fmla="*/ 155450 w 3746522"/>
              <a:gd name="connsiteY38" fmla="*/ 4264355 h 7483705"/>
              <a:gd name="connsiteX39" fmla="*/ 24733 w 3746522"/>
              <a:gd name="connsiteY39" fmla="*/ 4228974 h 7483705"/>
              <a:gd name="connsiteX40" fmla="*/ 7053 w 3746522"/>
              <a:gd name="connsiteY40" fmla="*/ 4108230 h 7483705"/>
              <a:gd name="connsiteX0" fmla="*/ 7053 w 3746522"/>
              <a:gd name="connsiteY0" fmla="*/ 4108230 h 7483705"/>
              <a:gd name="connsiteX1" fmla="*/ 162856 w 3746522"/>
              <a:gd name="connsiteY1" fmla="*/ 4152589 h 7483705"/>
              <a:gd name="connsiteX2" fmla="*/ 338131 w 3746522"/>
              <a:gd name="connsiteY2" fmla="*/ 4134483 h 7483705"/>
              <a:gd name="connsiteX3" fmla="*/ 777342 w 3746522"/>
              <a:gd name="connsiteY3" fmla="*/ 4182770 h 7483705"/>
              <a:gd name="connsiteX4" fmla="*/ 772307 w 3746522"/>
              <a:gd name="connsiteY4" fmla="*/ 3608629 h 7483705"/>
              <a:gd name="connsiteX5" fmla="*/ 853169 w 3746522"/>
              <a:gd name="connsiteY5" fmla="*/ 3062627 h 7483705"/>
              <a:gd name="connsiteX6" fmla="*/ 952279 w 3746522"/>
              <a:gd name="connsiteY6" fmla="*/ 2659909 h 7483705"/>
              <a:gd name="connsiteX7" fmla="*/ 1196401 w 3746522"/>
              <a:gd name="connsiteY7" fmla="*/ 2125156 h 7483705"/>
              <a:gd name="connsiteX8" fmla="*/ 1796816 w 3746522"/>
              <a:gd name="connsiteY8" fmla="*/ 1367173 h 7483705"/>
              <a:gd name="connsiteX9" fmla="*/ 2633270 w 3746522"/>
              <a:gd name="connsiteY9" fmla="*/ 758015 h 7483705"/>
              <a:gd name="connsiteX10" fmla="*/ 2713349 w 3746522"/>
              <a:gd name="connsiteY10" fmla="*/ 109893 h 7483705"/>
              <a:gd name="connsiteX11" fmla="*/ 2873000 w 3746522"/>
              <a:gd name="connsiteY11" fmla="*/ 115166 h 7483705"/>
              <a:gd name="connsiteX12" fmla="*/ 2801710 w 3746522"/>
              <a:gd name="connsiteY12" fmla="*/ 800891 h 7483705"/>
              <a:gd name="connsiteX13" fmla="*/ 1751728 w 3746522"/>
              <a:gd name="connsiteY13" fmla="*/ 1648255 h 7483705"/>
              <a:gd name="connsiteX14" fmla="*/ 1020131 w 3746522"/>
              <a:gd name="connsiteY14" fmla="*/ 2984099 h 7483705"/>
              <a:gd name="connsiteX15" fmla="*/ 922966 w 3746522"/>
              <a:gd name="connsiteY15" fmla="*/ 3837362 h 7483705"/>
              <a:gd name="connsiteX16" fmla="*/ 936487 w 3746522"/>
              <a:gd name="connsiteY16" fmla="*/ 4239361 h 7483705"/>
              <a:gd name="connsiteX17" fmla="*/ 1183837 w 3746522"/>
              <a:gd name="connsiteY17" fmla="*/ 4904868 h 7483705"/>
              <a:gd name="connsiteX18" fmla="*/ 1684265 w 3746522"/>
              <a:gd name="connsiteY18" fmla="*/ 5586706 h 7483705"/>
              <a:gd name="connsiteX19" fmla="*/ 2215570 w 3746522"/>
              <a:gd name="connsiteY19" fmla="*/ 5805453 h 7483705"/>
              <a:gd name="connsiteX20" fmla="*/ 2609981 w 3746522"/>
              <a:gd name="connsiteY20" fmla="*/ 5654506 h 7483705"/>
              <a:gd name="connsiteX21" fmla="*/ 2726559 w 3746522"/>
              <a:gd name="connsiteY21" fmla="*/ 5551457 h 7483705"/>
              <a:gd name="connsiteX22" fmla="*/ 3022449 w 3746522"/>
              <a:gd name="connsiteY22" fmla="*/ 5621721 h 7483705"/>
              <a:gd name="connsiteX23" fmla="*/ 3290510 w 3746522"/>
              <a:gd name="connsiteY23" fmla="*/ 6519030 h 7483705"/>
              <a:gd name="connsiteX24" fmla="*/ 3710938 w 3746522"/>
              <a:gd name="connsiteY24" fmla="*/ 7130236 h 7483705"/>
              <a:gd name="connsiteX25" fmla="*/ 3730153 w 3746522"/>
              <a:gd name="connsiteY25" fmla="*/ 7440940 h 7483705"/>
              <a:gd name="connsiteX26" fmla="*/ 3640307 w 3746522"/>
              <a:gd name="connsiteY26" fmla="*/ 7386826 h 7483705"/>
              <a:gd name="connsiteX27" fmla="*/ 3575973 w 3746522"/>
              <a:gd name="connsiteY27" fmla="*/ 7099957 h 7483705"/>
              <a:gd name="connsiteX28" fmla="*/ 3249461 w 3746522"/>
              <a:gd name="connsiteY28" fmla="*/ 6663831 h 7483705"/>
              <a:gd name="connsiteX29" fmla="*/ 2958594 w 3746522"/>
              <a:gd name="connsiteY29" fmla="*/ 6000025 h 7483705"/>
              <a:gd name="connsiteX30" fmla="*/ 2913105 w 3746522"/>
              <a:gd name="connsiteY30" fmla="*/ 5610076 h 7483705"/>
              <a:gd name="connsiteX31" fmla="*/ 2844925 w 3746522"/>
              <a:gd name="connsiteY31" fmla="*/ 5622066 h 7483705"/>
              <a:gd name="connsiteX32" fmla="*/ 2521374 w 3746522"/>
              <a:gd name="connsiteY32" fmla="*/ 5843230 h 7483705"/>
              <a:gd name="connsiteX33" fmla="*/ 2343227 w 3746522"/>
              <a:gd name="connsiteY33" fmla="*/ 5898664 h 7483705"/>
              <a:gd name="connsiteX34" fmla="*/ 1537454 w 3746522"/>
              <a:gd name="connsiteY34" fmla="*/ 5608291 h 7483705"/>
              <a:gd name="connsiteX35" fmla="*/ 1004023 w 3746522"/>
              <a:gd name="connsiteY35" fmla="*/ 4798612 h 7483705"/>
              <a:gd name="connsiteX36" fmla="*/ 881751 w 3746522"/>
              <a:gd name="connsiteY36" fmla="*/ 4424785 h 7483705"/>
              <a:gd name="connsiteX37" fmla="*/ 556938 w 3746522"/>
              <a:gd name="connsiteY37" fmla="*/ 4346742 h 7483705"/>
              <a:gd name="connsiteX38" fmla="*/ 155450 w 3746522"/>
              <a:gd name="connsiteY38" fmla="*/ 4264355 h 7483705"/>
              <a:gd name="connsiteX39" fmla="*/ 24733 w 3746522"/>
              <a:gd name="connsiteY39" fmla="*/ 4228974 h 7483705"/>
              <a:gd name="connsiteX40" fmla="*/ 7053 w 3746522"/>
              <a:gd name="connsiteY40" fmla="*/ 4108230 h 7483705"/>
              <a:gd name="connsiteX0" fmla="*/ 7053 w 3746522"/>
              <a:gd name="connsiteY0" fmla="*/ 4108230 h 7483705"/>
              <a:gd name="connsiteX1" fmla="*/ 162856 w 3746522"/>
              <a:gd name="connsiteY1" fmla="*/ 4152589 h 7483705"/>
              <a:gd name="connsiteX2" fmla="*/ 581690 w 3746522"/>
              <a:gd name="connsiteY2" fmla="*/ 4218820 h 7483705"/>
              <a:gd name="connsiteX3" fmla="*/ 777342 w 3746522"/>
              <a:gd name="connsiteY3" fmla="*/ 4182770 h 7483705"/>
              <a:gd name="connsiteX4" fmla="*/ 772307 w 3746522"/>
              <a:gd name="connsiteY4" fmla="*/ 3608629 h 7483705"/>
              <a:gd name="connsiteX5" fmla="*/ 853169 w 3746522"/>
              <a:gd name="connsiteY5" fmla="*/ 3062627 h 7483705"/>
              <a:gd name="connsiteX6" fmla="*/ 952279 w 3746522"/>
              <a:gd name="connsiteY6" fmla="*/ 2659909 h 7483705"/>
              <a:gd name="connsiteX7" fmla="*/ 1196401 w 3746522"/>
              <a:gd name="connsiteY7" fmla="*/ 2125156 h 7483705"/>
              <a:gd name="connsiteX8" fmla="*/ 1796816 w 3746522"/>
              <a:gd name="connsiteY8" fmla="*/ 1367173 h 7483705"/>
              <a:gd name="connsiteX9" fmla="*/ 2633270 w 3746522"/>
              <a:gd name="connsiteY9" fmla="*/ 758015 h 7483705"/>
              <a:gd name="connsiteX10" fmla="*/ 2713349 w 3746522"/>
              <a:gd name="connsiteY10" fmla="*/ 109893 h 7483705"/>
              <a:gd name="connsiteX11" fmla="*/ 2873000 w 3746522"/>
              <a:gd name="connsiteY11" fmla="*/ 115166 h 7483705"/>
              <a:gd name="connsiteX12" fmla="*/ 2801710 w 3746522"/>
              <a:gd name="connsiteY12" fmla="*/ 800891 h 7483705"/>
              <a:gd name="connsiteX13" fmla="*/ 1751728 w 3746522"/>
              <a:gd name="connsiteY13" fmla="*/ 1648255 h 7483705"/>
              <a:gd name="connsiteX14" fmla="*/ 1020131 w 3746522"/>
              <a:gd name="connsiteY14" fmla="*/ 2984099 h 7483705"/>
              <a:gd name="connsiteX15" fmla="*/ 922966 w 3746522"/>
              <a:gd name="connsiteY15" fmla="*/ 3837362 h 7483705"/>
              <a:gd name="connsiteX16" fmla="*/ 936487 w 3746522"/>
              <a:gd name="connsiteY16" fmla="*/ 4239361 h 7483705"/>
              <a:gd name="connsiteX17" fmla="*/ 1183837 w 3746522"/>
              <a:gd name="connsiteY17" fmla="*/ 4904868 h 7483705"/>
              <a:gd name="connsiteX18" fmla="*/ 1684265 w 3746522"/>
              <a:gd name="connsiteY18" fmla="*/ 5586706 h 7483705"/>
              <a:gd name="connsiteX19" fmla="*/ 2215570 w 3746522"/>
              <a:gd name="connsiteY19" fmla="*/ 5805453 h 7483705"/>
              <a:gd name="connsiteX20" fmla="*/ 2609981 w 3746522"/>
              <a:gd name="connsiteY20" fmla="*/ 5654506 h 7483705"/>
              <a:gd name="connsiteX21" fmla="*/ 2726559 w 3746522"/>
              <a:gd name="connsiteY21" fmla="*/ 5551457 h 7483705"/>
              <a:gd name="connsiteX22" fmla="*/ 3022449 w 3746522"/>
              <a:gd name="connsiteY22" fmla="*/ 5621721 h 7483705"/>
              <a:gd name="connsiteX23" fmla="*/ 3290510 w 3746522"/>
              <a:gd name="connsiteY23" fmla="*/ 6519030 h 7483705"/>
              <a:gd name="connsiteX24" fmla="*/ 3710938 w 3746522"/>
              <a:gd name="connsiteY24" fmla="*/ 7130236 h 7483705"/>
              <a:gd name="connsiteX25" fmla="*/ 3730153 w 3746522"/>
              <a:gd name="connsiteY25" fmla="*/ 7440940 h 7483705"/>
              <a:gd name="connsiteX26" fmla="*/ 3640307 w 3746522"/>
              <a:gd name="connsiteY26" fmla="*/ 7386826 h 7483705"/>
              <a:gd name="connsiteX27" fmla="*/ 3575973 w 3746522"/>
              <a:gd name="connsiteY27" fmla="*/ 7099957 h 7483705"/>
              <a:gd name="connsiteX28" fmla="*/ 3249461 w 3746522"/>
              <a:gd name="connsiteY28" fmla="*/ 6663831 h 7483705"/>
              <a:gd name="connsiteX29" fmla="*/ 2958594 w 3746522"/>
              <a:gd name="connsiteY29" fmla="*/ 6000025 h 7483705"/>
              <a:gd name="connsiteX30" fmla="*/ 2913105 w 3746522"/>
              <a:gd name="connsiteY30" fmla="*/ 5610076 h 7483705"/>
              <a:gd name="connsiteX31" fmla="*/ 2844925 w 3746522"/>
              <a:gd name="connsiteY31" fmla="*/ 5622066 h 7483705"/>
              <a:gd name="connsiteX32" fmla="*/ 2521374 w 3746522"/>
              <a:gd name="connsiteY32" fmla="*/ 5843230 h 7483705"/>
              <a:gd name="connsiteX33" fmla="*/ 2343227 w 3746522"/>
              <a:gd name="connsiteY33" fmla="*/ 5898664 h 7483705"/>
              <a:gd name="connsiteX34" fmla="*/ 1537454 w 3746522"/>
              <a:gd name="connsiteY34" fmla="*/ 5608291 h 7483705"/>
              <a:gd name="connsiteX35" fmla="*/ 1004023 w 3746522"/>
              <a:gd name="connsiteY35" fmla="*/ 4798612 h 7483705"/>
              <a:gd name="connsiteX36" fmla="*/ 881751 w 3746522"/>
              <a:gd name="connsiteY36" fmla="*/ 4424785 h 7483705"/>
              <a:gd name="connsiteX37" fmla="*/ 556938 w 3746522"/>
              <a:gd name="connsiteY37" fmla="*/ 4346742 h 7483705"/>
              <a:gd name="connsiteX38" fmla="*/ 155450 w 3746522"/>
              <a:gd name="connsiteY38" fmla="*/ 4264355 h 7483705"/>
              <a:gd name="connsiteX39" fmla="*/ 24733 w 3746522"/>
              <a:gd name="connsiteY39" fmla="*/ 4228974 h 7483705"/>
              <a:gd name="connsiteX40" fmla="*/ 7053 w 3746522"/>
              <a:gd name="connsiteY40" fmla="*/ 4108230 h 7483705"/>
              <a:gd name="connsiteX0" fmla="*/ 7053 w 3746522"/>
              <a:gd name="connsiteY0" fmla="*/ 4108230 h 7483705"/>
              <a:gd name="connsiteX1" fmla="*/ 162856 w 3746522"/>
              <a:gd name="connsiteY1" fmla="*/ 4152589 h 7483705"/>
              <a:gd name="connsiteX2" fmla="*/ 581690 w 3746522"/>
              <a:gd name="connsiteY2" fmla="*/ 4218820 h 7483705"/>
              <a:gd name="connsiteX3" fmla="*/ 777342 w 3746522"/>
              <a:gd name="connsiteY3" fmla="*/ 4182770 h 7483705"/>
              <a:gd name="connsiteX4" fmla="*/ 772307 w 3746522"/>
              <a:gd name="connsiteY4" fmla="*/ 3608629 h 7483705"/>
              <a:gd name="connsiteX5" fmla="*/ 853169 w 3746522"/>
              <a:gd name="connsiteY5" fmla="*/ 3062627 h 7483705"/>
              <a:gd name="connsiteX6" fmla="*/ 952279 w 3746522"/>
              <a:gd name="connsiteY6" fmla="*/ 2659909 h 7483705"/>
              <a:gd name="connsiteX7" fmla="*/ 1196401 w 3746522"/>
              <a:gd name="connsiteY7" fmla="*/ 2125156 h 7483705"/>
              <a:gd name="connsiteX8" fmla="*/ 1796816 w 3746522"/>
              <a:gd name="connsiteY8" fmla="*/ 1367173 h 7483705"/>
              <a:gd name="connsiteX9" fmla="*/ 2633270 w 3746522"/>
              <a:gd name="connsiteY9" fmla="*/ 758015 h 7483705"/>
              <a:gd name="connsiteX10" fmla="*/ 2713349 w 3746522"/>
              <a:gd name="connsiteY10" fmla="*/ 109893 h 7483705"/>
              <a:gd name="connsiteX11" fmla="*/ 2873000 w 3746522"/>
              <a:gd name="connsiteY11" fmla="*/ 115166 h 7483705"/>
              <a:gd name="connsiteX12" fmla="*/ 2801710 w 3746522"/>
              <a:gd name="connsiteY12" fmla="*/ 800891 h 7483705"/>
              <a:gd name="connsiteX13" fmla="*/ 1751728 w 3746522"/>
              <a:gd name="connsiteY13" fmla="*/ 1648255 h 7483705"/>
              <a:gd name="connsiteX14" fmla="*/ 1020131 w 3746522"/>
              <a:gd name="connsiteY14" fmla="*/ 2984099 h 7483705"/>
              <a:gd name="connsiteX15" fmla="*/ 922966 w 3746522"/>
              <a:gd name="connsiteY15" fmla="*/ 3837362 h 7483705"/>
              <a:gd name="connsiteX16" fmla="*/ 936487 w 3746522"/>
              <a:gd name="connsiteY16" fmla="*/ 4239361 h 7483705"/>
              <a:gd name="connsiteX17" fmla="*/ 1183837 w 3746522"/>
              <a:gd name="connsiteY17" fmla="*/ 4904868 h 7483705"/>
              <a:gd name="connsiteX18" fmla="*/ 1684265 w 3746522"/>
              <a:gd name="connsiteY18" fmla="*/ 5586706 h 7483705"/>
              <a:gd name="connsiteX19" fmla="*/ 2215570 w 3746522"/>
              <a:gd name="connsiteY19" fmla="*/ 5805453 h 7483705"/>
              <a:gd name="connsiteX20" fmla="*/ 2609981 w 3746522"/>
              <a:gd name="connsiteY20" fmla="*/ 5654506 h 7483705"/>
              <a:gd name="connsiteX21" fmla="*/ 2726559 w 3746522"/>
              <a:gd name="connsiteY21" fmla="*/ 5551457 h 7483705"/>
              <a:gd name="connsiteX22" fmla="*/ 3022449 w 3746522"/>
              <a:gd name="connsiteY22" fmla="*/ 5621721 h 7483705"/>
              <a:gd name="connsiteX23" fmla="*/ 3290510 w 3746522"/>
              <a:gd name="connsiteY23" fmla="*/ 6519030 h 7483705"/>
              <a:gd name="connsiteX24" fmla="*/ 3710938 w 3746522"/>
              <a:gd name="connsiteY24" fmla="*/ 7130236 h 7483705"/>
              <a:gd name="connsiteX25" fmla="*/ 3730153 w 3746522"/>
              <a:gd name="connsiteY25" fmla="*/ 7440940 h 7483705"/>
              <a:gd name="connsiteX26" fmla="*/ 3640307 w 3746522"/>
              <a:gd name="connsiteY26" fmla="*/ 7386826 h 7483705"/>
              <a:gd name="connsiteX27" fmla="*/ 3575973 w 3746522"/>
              <a:gd name="connsiteY27" fmla="*/ 7099957 h 7483705"/>
              <a:gd name="connsiteX28" fmla="*/ 3249461 w 3746522"/>
              <a:gd name="connsiteY28" fmla="*/ 6663831 h 7483705"/>
              <a:gd name="connsiteX29" fmla="*/ 2958594 w 3746522"/>
              <a:gd name="connsiteY29" fmla="*/ 6000025 h 7483705"/>
              <a:gd name="connsiteX30" fmla="*/ 2913105 w 3746522"/>
              <a:gd name="connsiteY30" fmla="*/ 5610076 h 7483705"/>
              <a:gd name="connsiteX31" fmla="*/ 2844925 w 3746522"/>
              <a:gd name="connsiteY31" fmla="*/ 5622066 h 7483705"/>
              <a:gd name="connsiteX32" fmla="*/ 2521374 w 3746522"/>
              <a:gd name="connsiteY32" fmla="*/ 5843230 h 7483705"/>
              <a:gd name="connsiteX33" fmla="*/ 2343227 w 3746522"/>
              <a:gd name="connsiteY33" fmla="*/ 5898664 h 7483705"/>
              <a:gd name="connsiteX34" fmla="*/ 1537454 w 3746522"/>
              <a:gd name="connsiteY34" fmla="*/ 5608291 h 7483705"/>
              <a:gd name="connsiteX35" fmla="*/ 1004023 w 3746522"/>
              <a:gd name="connsiteY35" fmla="*/ 4798612 h 7483705"/>
              <a:gd name="connsiteX36" fmla="*/ 881751 w 3746522"/>
              <a:gd name="connsiteY36" fmla="*/ 4424785 h 7483705"/>
              <a:gd name="connsiteX37" fmla="*/ 556938 w 3746522"/>
              <a:gd name="connsiteY37" fmla="*/ 4346742 h 7483705"/>
              <a:gd name="connsiteX38" fmla="*/ 155450 w 3746522"/>
              <a:gd name="connsiteY38" fmla="*/ 4264355 h 7483705"/>
              <a:gd name="connsiteX39" fmla="*/ 24733 w 3746522"/>
              <a:gd name="connsiteY39" fmla="*/ 4228974 h 7483705"/>
              <a:gd name="connsiteX40" fmla="*/ 7053 w 3746522"/>
              <a:gd name="connsiteY40" fmla="*/ 4108230 h 7483705"/>
              <a:gd name="connsiteX0" fmla="*/ 7053 w 3746522"/>
              <a:gd name="connsiteY0" fmla="*/ 4108230 h 7483705"/>
              <a:gd name="connsiteX1" fmla="*/ 162856 w 3746522"/>
              <a:gd name="connsiteY1" fmla="*/ 4152589 h 7483705"/>
              <a:gd name="connsiteX2" fmla="*/ 581690 w 3746522"/>
              <a:gd name="connsiteY2" fmla="*/ 4218820 h 7483705"/>
              <a:gd name="connsiteX3" fmla="*/ 828968 w 3746522"/>
              <a:gd name="connsiteY3" fmla="*/ 4271421 h 7483705"/>
              <a:gd name="connsiteX4" fmla="*/ 772307 w 3746522"/>
              <a:gd name="connsiteY4" fmla="*/ 3608629 h 7483705"/>
              <a:gd name="connsiteX5" fmla="*/ 853169 w 3746522"/>
              <a:gd name="connsiteY5" fmla="*/ 3062627 h 7483705"/>
              <a:gd name="connsiteX6" fmla="*/ 952279 w 3746522"/>
              <a:gd name="connsiteY6" fmla="*/ 2659909 h 7483705"/>
              <a:gd name="connsiteX7" fmla="*/ 1196401 w 3746522"/>
              <a:gd name="connsiteY7" fmla="*/ 2125156 h 7483705"/>
              <a:gd name="connsiteX8" fmla="*/ 1796816 w 3746522"/>
              <a:gd name="connsiteY8" fmla="*/ 1367173 h 7483705"/>
              <a:gd name="connsiteX9" fmla="*/ 2633270 w 3746522"/>
              <a:gd name="connsiteY9" fmla="*/ 758015 h 7483705"/>
              <a:gd name="connsiteX10" fmla="*/ 2713349 w 3746522"/>
              <a:gd name="connsiteY10" fmla="*/ 109893 h 7483705"/>
              <a:gd name="connsiteX11" fmla="*/ 2873000 w 3746522"/>
              <a:gd name="connsiteY11" fmla="*/ 115166 h 7483705"/>
              <a:gd name="connsiteX12" fmla="*/ 2801710 w 3746522"/>
              <a:gd name="connsiteY12" fmla="*/ 800891 h 7483705"/>
              <a:gd name="connsiteX13" fmla="*/ 1751728 w 3746522"/>
              <a:gd name="connsiteY13" fmla="*/ 1648255 h 7483705"/>
              <a:gd name="connsiteX14" fmla="*/ 1020131 w 3746522"/>
              <a:gd name="connsiteY14" fmla="*/ 2984099 h 7483705"/>
              <a:gd name="connsiteX15" fmla="*/ 922966 w 3746522"/>
              <a:gd name="connsiteY15" fmla="*/ 3837362 h 7483705"/>
              <a:gd name="connsiteX16" fmla="*/ 936487 w 3746522"/>
              <a:gd name="connsiteY16" fmla="*/ 4239361 h 7483705"/>
              <a:gd name="connsiteX17" fmla="*/ 1183837 w 3746522"/>
              <a:gd name="connsiteY17" fmla="*/ 4904868 h 7483705"/>
              <a:gd name="connsiteX18" fmla="*/ 1684265 w 3746522"/>
              <a:gd name="connsiteY18" fmla="*/ 5586706 h 7483705"/>
              <a:gd name="connsiteX19" fmla="*/ 2215570 w 3746522"/>
              <a:gd name="connsiteY19" fmla="*/ 5805453 h 7483705"/>
              <a:gd name="connsiteX20" fmla="*/ 2609981 w 3746522"/>
              <a:gd name="connsiteY20" fmla="*/ 5654506 h 7483705"/>
              <a:gd name="connsiteX21" fmla="*/ 2726559 w 3746522"/>
              <a:gd name="connsiteY21" fmla="*/ 5551457 h 7483705"/>
              <a:gd name="connsiteX22" fmla="*/ 3022449 w 3746522"/>
              <a:gd name="connsiteY22" fmla="*/ 5621721 h 7483705"/>
              <a:gd name="connsiteX23" fmla="*/ 3290510 w 3746522"/>
              <a:gd name="connsiteY23" fmla="*/ 6519030 h 7483705"/>
              <a:gd name="connsiteX24" fmla="*/ 3710938 w 3746522"/>
              <a:gd name="connsiteY24" fmla="*/ 7130236 h 7483705"/>
              <a:gd name="connsiteX25" fmla="*/ 3730153 w 3746522"/>
              <a:gd name="connsiteY25" fmla="*/ 7440940 h 7483705"/>
              <a:gd name="connsiteX26" fmla="*/ 3640307 w 3746522"/>
              <a:gd name="connsiteY26" fmla="*/ 7386826 h 7483705"/>
              <a:gd name="connsiteX27" fmla="*/ 3575973 w 3746522"/>
              <a:gd name="connsiteY27" fmla="*/ 7099957 h 7483705"/>
              <a:gd name="connsiteX28" fmla="*/ 3249461 w 3746522"/>
              <a:gd name="connsiteY28" fmla="*/ 6663831 h 7483705"/>
              <a:gd name="connsiteX29" fmla="*/ 2958594 w 3746522"/>
              <a:gd name="connsiteY29" fmla="*/ 6000025 h 7483705"/>
              <a:gd name="connsiteX30" fmla="*/ 2913105 w 3746522"/>
              <a:gd name="connsiteY30" fmla="*/ 5610076 h 7483705"/>
              <a:gd name="connsiteX31" fmla="*/ 2844925 w 3746522"/>
              <a:gd name="connsiteY31" fmla="*/ 5622066 h 7483705"/>
              <a:gd name="connsiteX32" fmla="*/ 2521374 w 3746522"/>
              <a:gd name="connsiteY32" fmla="*/ 5843230 h 7483705"/>
              <a:gd name="connsiteX33" fmla="*/ 2343227 w 3746522"/>
              <a:gd name="connsiteY33" fmla="*/ 5898664 h 7483705"/>
              <a:gd name="connsiteX34" fmla="*/ 1537454 w 3746522"/>
              <a:gd name="connsiteY34" fmla="*/ 5608291 h 7483705"/>
              <a:gd name="connsiteX35" fmla="*/ 1004023 w 3746522"/>
              <a:gd name="connsiteY35" fmla="*/ 4798612 h 7483705"/>
              <a:gd name="connsiteX36" fmla="*/ 881751 w 3746522"/>
              <a:gd name="connsiteY36" fmla="*/ 4424785 h 7483705"/>
              <a:gd name="connsiteX37" fmla="*/ 556938 w 3746522"/>
              <a:gd name="connsiteY37" fmla="*/ 4346742 h 7483705"/>
              <a:gd name="connsiteX38" fmla="*/ 155450 w 3746522"/>
              <a:gd name="connsiteY38" fmla="*/ 4264355 h 7483705"/>
              <a:gd name="connsiteX39" fmla="*/ 24733 w 3746522"/>
              <a:gd name="connsiteY39" fmla="*/ 4228974 h 7483705"/>
              <a:gd name="connsiteX40" fmla="*/ 7053 w 3746522"/>
              <a:gd name="connsiteY40" fmla="*/ 4108230 h 7483705"/>
              <a:gd name="connsiteX0" fmla="*/ 7053 w 3746522"/>
              <a:gd name="connsiteY0" fmla="*/ 4108230 h 7483705"/>
              <a:gd name="connsiteX1" fmla="*/ 162856 w 3746522"/>
              <a:gd name="connsiteY1" fmla="*/ 4152589 h 7483705"/>
              <a:gd name="connsiteX2" fmla="*/ 581690 w 3746522"/>
              <a:gd name="connsiteY2" fmla="*/ 4218820 h 7483705"/>
              <a:gd name="connsiteX3" fmla="*/ 828968 w 3746522"/>
              <a:gd name="connsiteY3" fmla="*/ 4271421 h 7483705"/>
              <a:gd name="connsiteX4" fmla="*/ 772307 w 3746522"/>
              <a:gd name="connsiteY4" fmla="*/ 3608629 h 7483705"/>
              <a:gd name="connsiteX5" fmla="*/ 853169 w 3746522"/>
              <a:gd name="connsiteY5" fmla="*/ 3062627 h 7483705"/>
              <a:gd name="connsiteX6" fmla="*/ 952279 w 3746522"/>
              <a:gd name="connsiteY6" fmla="*/ 2659909 h 7483705"/>
              <a:gd name="connsiteX7" fmla="*/ 1196401 w 3746522"/>
              <a:gd name="connsiteY7" fmla="*/ 2125156 h 7483705"/>
              <a:gd name="connsiteX8" fmla="*/ 1796816 w 3746522"/>
              <a:gd name="connsiteY8" fmla="*/ 1367173 h 7483705"/>
              <a:gd name="connsiteX9" fmla="*/ 2633270 w 3746522"/>
              <a:gd name="connsiteY9" fmla="*/ 758015 h 7483705"/>
              <a:gd name="connsiteX10" fmla="*/ 2713349 w 3746522"/>
              <a:gd name="connsiteY10" fmla="*/ 109893 h 7483705"/>
              <a:gd name="connsiteX11" fmla="*/ 2873000 w 3746522"/>
              <a:gd name="connsiteY11" fmla="*/ 115166 h 7483705"/>
              <a:gd name="connsiteX12" fmla="*/ 2801710 w 3746522"/>
              <a:gd name="connsiteY12" fmla="*/ 800891 h 7483705"/>
              <a:gd name="connsiteX13" fmla="*/ 1751728 w 3746522"/>
              <a:gd name="connsiteY13" fmla="*/ 1648255 h 7483705"/>
              <a:gd name="connsiteX14" fmla="*/ 1020131 w 3746522"/>
              <a:gd name="connsiteY14" fmla="*/ 2984099 h 7483705"/>
              <a:gd name="connsiteX15" fmla="*/ 922966 w 3746522"/>
              <a:gd name="connsiteY15" fmla="*/ 3837362 h 7483705"/>
              <a:gd name="connsiteX16" fmla="*/ 936487 w 3746522"/>
              <a:gd name="connsiteY16" fmla="*/ 4239361 h 7483705"/>
              <a:gd name="connsiteX17" fmla="*/ 1183837 w 3746522"/>
              <a:gd name="connsiteY17" fmla="*/ 4904868 h 7483705"/>
              <a:gd name="connsiteX18" fmla="*/ 1684265 w 3746522"/>
              <a:gd name="connsiteY18" fmla="*/ 5586706 h 7483705"/>
              <a:gd name="connsiteX19" fmla="*/ 2215570 w 3746522"/>
              <a:gd name="connsiteY19" fmla="*/ 5805453 h 7483705"/>
              <a:gd name="connsiteX20" fmla="*/ 2609981 w 3746522"/>
              <a:gd name="connsiteY20" fmla="*/ 5654506 h 7483705"/>
              <a:gd name="connsiteX21" fmla="*/ 2726559 w 3746522"/>
              <a:gd name="connsiteY21" fmla="*/ 5551457 h 7483705"/>
              <a:gd name="connsiteX22" fmla="*/ 3022449 w 3746522"/>
              <a:gd name="connsiteY22" fmla="*/ 5621721 h 7483705"/>
              <a:gd name="connsiteX23" fmla="*/ 3290510 w 3746522"/>
              <a:gd name="connsiteY23" fmla="*/ 6519030 h 7483705"/>
              <a:gd name="connsiteX24" fmla="*/ 3710938 w 3746522"/>
              <a:gd name="connsiteY24" fmla="*/ 7130236 h 7483705"/>
              <a:gd name="connsiteX25" fmla="*/ 3730153 w 3746522"/>
              <a:gd name="connsiteY25" fmla="*/ 7440940 h 7483705"/>
              <a:gd name="connsiteX26" fmla="*/ 3640307 w 3746522"/>
              <a:gd name="connsiteY26" fmla="*/ 7386826 h 7483705"/>
              <a:gd name="connsiteX27" fmla="*/ 3575973 w 3746522"/>
              <a:gd name="connsiteY27" fmla="*/ 7099957 h 7483705"/>
              <a:gd name="connsiteX28" fmla="*/ 3249461 w 3746522"/>
              <a:gd name="connsiteY28" fmla="*/ 6663831 h 7483705"/>
              <a:gd name="connsiteX29" fmla="*/ 2958594 w 3746522"/>
              <a:gd name="connsiteY29" fmla="*/ 6000025 h 7483705"/>
              <a:gd name="connsiteX30" fmla="*/ 2913105 w 3746522"/>
              <a:gd name="connsiteY30" fmla="*/ 5610076 h 7483705"/>
              <a:gd name="connsiteX31" fmla="*/ 2844925 w 3746522"/>
              <a:gd name="connsiteY31" fmla="*/ 5622066 h 7483705"/>
              <a:gd name="connsiteX32" fmla="*/ 2521374 w 3746522"/>
              <a:gd name="connsiteY32" fmla="*/ 5843230 h 7483705"/>
              <a:gd name="connsiteX33" fmla="*/ 2343227 w 3746522"/>
              <a:gd name="connsiteY33" fmla="*/ 5898664 h 7483705"/>
              <a:gd name="connsiteX34" fmla="*/ 1537454 w 3746522"/>
              <a:gd name="connsiteY34" fmla="*/ 5608291 h 7483705"/>
              <a:gd name="connsiteX35" fmla="*/ 1004023 w 3746522"/>
              <a:gd name="connsiteY35" fmla="*/ 4798612 h 7483705"/>
              <a:gd name="connsiteX36" fmla="*/ 881751 w 3746522"/>
              <a:gd name="connsiteY36" fmla="*/ 4424785 h 7483705"/>
              <a:gd name="connsiteX37" fmla="*/ 556938 w 3746522"/>
              <a:gd name="connsiteY37" fmla="*/ 4346742 h 7483705"/>
              <a:gd name="connsiteX38" fmla="*/ 155450 w 3746522"/>
              <a:gd name="connsiteY38" fmla="*/ 4264355 h 7483705"/>
              <a:gd name="connsiteX39" fmla="*/ 24733 w 3746522"/>
              <a:gd name="connsiteY39" fmla="*/ 4228974 h 7483705"/>
              <a:gd name="connsiteX40" fmla="*/ 7053 w 3746522"/>
              <a:gd name="connsiteY40" fmla="*/ 4108230 h 7483705"/>
              <a:gd name="connsiteX0" fmla="*/ 7053 w 3746522"/>
              <a:gd name="connsiteY0" fmla="*/ 4108230 h 7483705"/>
              <a:gd name="connsiteX1" fmla="*/ 162856 w 3746522"/>
              <a:gd name="connsiteY1" fmla="*/ 4152589 h 7483705"/>
              <a:gd name="connsiteX2" fmla="*/ 581690 w 3746522"/>
              <a:gd name="connsiteY2" fmla="*/ 4218820 h 7483705"/>
              <a:gd name="connsiteX3" fmla="*/ 828968 w 3746522"/>
              <a:gd name="connsiteY3" fmla="*/ 4271421 h 7483705"/>
              <a:gd name="connsiteX4" fmla="*/ 772307 w 3746522"/>
              <a:gd name="connsiteY4" fmla="*/ 3608629 h 7483705"/>
              <a:gd name="connsiteX5" fmla="*/ 853169 w 3746522"/>
              <a:gd name="connsiteY5" fmla="*/ 3062627 h 7483705"/>
              <a:gd name="connsiteX6" fmla="*/ 952279 w 3746522"/>
              <a:gd name="connsiteY6" fmla="*/ 2659909 h 7483705"/>
              <a:gd name="connsiteX7" fmla="*/ 1196401 w 3746522"/>
              <a:gd name="connsiteY7" fmla="*/ 2125156 h 7483705"/>
              <a:gd name="connsiteX8" fmla="*/ 1796816 w 3746522"/>
              <a:gd name="connsiteY8" fmla="*/ 1367173 h 7483705"/>
              <a:gd name="connsiteX9" fmla="*/ 2633270 w 3746522"/>
              <a:gd name="connsiteY9" fmla="*/ 758015 h 7483705"/>
              <a:gd name="connsiteX10" fmla="*/ 2713349 w 3746522"/>
              <a:gd name="connsiteY10" fmla="*/ 109893 h 7483705"/>
              <a:gd name="connsiteX11" fmla="*/ 2873000 w 3746522"/>
              <a:gd name="connsiteY11" fmla="*/ 115166 h 7483705"/>
              <a:gd name="connsiteX12" fmla="*/ 2801710 w 3746522"/>
              <a:gd name="connsiteY12" fmla="*/ 800891 h 7483705"/>
              <a:gd name="connsiteX13" fmla="*/ 1751728 w 3746522"/>
              <a:gd name="connsiteY13" fmla="*/ 1648255 h 7483705"/>
              <a:gd name="connsiteX14" fmla="*/ 1020131 w 3746522"/>
              <a:gd name="connsiteY14" fmla="*/ 2984099 h 7483705"/>
              <a:gd name="connsiteX15" fmla="*/ 922966 w 3746522"/>
              <a:gd name="connsiteY15" fmla="*/ 3837362 h 7483705"/>
              <a:gd name="connsiteX16" fmla="*/ 936487 w 3746522"/>
              <a:gd name="connsiteY16" fmla="*/ 4239361 h 7483705"/>
              <a:gd name="connsiteX17" fmla="*/ 1183837 w 3746522"/>
              <a:gd name="connsiteY17" fmla="*/ 4904868 h 7483705"/>
              <a:gd name="connsiteX18" fmla="*/ 1684265 w 3746522"/>
              <a:gd name="connsiteY18" fmla="*/ 5586706 h 7483705"/>
              <a:gd name="connsiteX19" fmla="*/ 2215570 w 3746522"/>
              <a:gd name="connsiteY19" fmla="*/ 5805453 h 7483705"/>
              <a:gd name="connsiteX20" fmla="*/ 2609981 w 3746522"/>
              <a:gd name="connsiteY20" fmla="*/ 5654506 h 7483705"/>
              <a:gd name="connsiteX21" fmla="*/ 2726559 w 3746522"/>
              <a:gd name="connsiteY21" fmla="*/ 5551457 h 7483705"/>
              <a:gd name="connsiteX22" fmla="*/ 3022449 w 3746522"/>
              <a:gd name="connsiteY22" fmla="*/ 5621721 h 7483705"/>
              <a:gd name="connsiteX23" fmla="*/ 3290510 w 3746522"/>
              <a:gd name="connsiteY23" fmla="*/ 6519030 h 7483705"/>
              <a:gd name="connsiteX24" fmla="*/ 3710938 w 3746522"/>
              <a:gd name="connsiteY24" fmla="*/ 7130236 h 7483705"/>
              <a:gd name="connsiteX25" fmla="*/ 3730153 w 3746522"/>
              <a:gd name="connsiteY25" fmla="*/ 7440940 h 7483705"/>
              <a:gd name="connsiteX26" fmla="*/ 3640307 w 3746522"/>
              <a:gd name="connsiteY26" fmla="*/ 7386826 h 7483705"/>
              <a:gd name="connsiteX27" fmla="*/ 3575973 w 3746522"/>
              <a:gd name="connsiteY27" fmla="*/ 7099957 h 7483705"/>
              <a:gd name="connsiteX28" fmla="*/ 3249461 w 3746522"/>
              <a:gd name="connsiteY28" fmla="*/ 6663831 h 7483705"/>
              <a:gd name="connsiteX29" fmla="*/ 2958594 w 3746522"/>
              <a:gd name="connsiteY29" fmla="*/ 6000025 h 7483705"/>
              <a:gd name="connsiteX30" fmla="*/ 2913105 w 3746522"/>
              <a:gd name="connsiteY30" fmla="*/ 5610076 h 7483705"/>
              <a:gd name="connsiteX31" fmla="*/ 2844925 w 3746522"/>
              <a:gd name="connsiteY31" fmla="*/ 5622066 h 7483705"/>
              <a:gd name="connsiteX32" fmla="*/ 2521374 w 3746522"/>
              <a:gd name="connsiteY32" fmla="*/ 5843230 h 7483705"/>
              <a:gd name="connsiteX33" fmla="*/ 2343227 w 3746522"/>
              <a:gd name="connsiteY33" fmla="*/ 5898664 h 7483705"/>
              <a:gd name="connsiteX34" fmla="*/ 1537454 w 3746522"/>
              <a:gd name="connsiteY34" fmla="*/ 5608291 h 7483705"/>
              <a:gd name="connsiteX35" fmla="*/ 1004023 w 3746522"/>
              <a:gd name="connsiteY35" fmla="*/ 4798612 h 7483705"/>
              <a:gd name="connsiteX36" fmla="*/ 881751 w 3746522"/>
              <a:gd name="connsiteY36" fmla="*/ 4424785 h 7483705"/>
              <a:gd name="connsiteX37" fmla="*/ 556938 w 3746522"/>
              <a:gd name="connsiteY37" fmla="*/ 4346742 h 7483705"/>
              <a:gd name="connsiteX38" fmla="*/ 155450 w 3746522"/>
              <a:gd name="connsiteY38" fmla="*/ 4264355 h 7483705"/>
              <a:gd name="connsiteX39" fmla="*/ 24733 w 3746522"/>
              <a:gd name="connsiteY39" fmla="*/ 4228974 h 7483705"/>
              <a:gd name="connsiteX40" fmla="*/ 7053 w 3746522"/>
              <a:gd name="connsiteY40" fmla="*/ 4108230 h 7483705"/>
              <a:gd name="connsiteX0" fmla="*/ 7053 w 3746522"/>
              <a:gd name="connsiteY0" fmla="*/ 4108230 h 7483705"/>
              <a:gd name="connsiteX1" fmla="*/ 162856 w 3746522"/>
              <a:gd name="connsiteY1" fmla="*/ 4152589 h 7483705"/>
              <a:gd name="connsiteX2" fmla="*/ 581690 w 3746522"/>
              <a:gd name="connsiteY2" fmla="*/ 4218820 h 7483705"/>
              <a:gd name="connsiteX3" fmla="*/ 828968 w 3746522"/>
              <a:gd name="connsiteY3" fmla="*/ 4271421 h 7483705"/>
              <a:gd name="connsiteX4" fmla="*/ 801271 w 3746522"/>
              <a:gd name="connsiteY4" fmla="*/ 3609160 h 7483705"/>
              <a:gd name="connsiteX5" fmla="*/ 853169 w 3746522"/>
              <a:gd name="connsiteY5" fmla="*/ 3062627 h 7483705"/>
              <a:gd name="connsiteX6" fmla="*/ 952279 w 3746522"/>
              <a:gd name="connsiteY6" fmla="*/ 2659909 h 7483705"/>
              <a:gd name="connsiteX7" fmla="*/ 1196401 w 3746522"/>
              <a:gd name="connsiteY7" fmla="*/ 2125156 h 7483705"/>
              <a:gd name="connsiteX8" fmla="*/ 1796816 w 3746522"/>
              <a:gd name="connsiteY8" fmla="*/ 1367173 h 7483705"/>
              <a:gd name="connsiteX9" fmla="*/ 2633270 w 3746522"/>
              <a:gd name="connsiteY9" fmla="*/ 758015 h 7483705"/>
              <a:gd name="connsiteX10" fmla="*/ 2713349 w 3746522"/>
              <a:gd name="connsiteY10" fmla="*/ 109893 h 7483705"/>
              <a:gd name="connsiteX11" fmla="*/ 2873000 w 3746522"/>
              <a:gd name="connsiteY11" fmla="*/ 115166 h 7483705"/>
              <a:gd name="connsiteX12" fmla="*/ 2801710 w 3746522"/>
              <a:gd name="connsiteY12" fmla="*/ 800891 h 7483705"/>
              <a:gd name="connsiteX13" fmla="*/ 1751728 w 3746522"/>
              <a:gd name="connsiteY13" fmla="*/ 1648255 h 7483705"/>
              <a:gd name="connsiteX14" fmla="*/ 1020131 w 3746522"/>
              <a:gd name="connsiteY14" fmla="*/ 2984099 h 7483705"/>
              <a:gd name="connsiteX15" fmla="*/ 922966 w 3746522"/>
              <a:gd name="connsiteY15" fmla="*/ 3837362 h 7483705"/>
              <a:gd name="connsiteX16" fmla="*/ 936487 w 3746522"/>
              <a:gd name="connsiteY16" fmla="*/ 4239361 h 7483705"/>
              <a:gd name="connsiteX17" fmla="*/ 1183837 w 3746522"/>
              <a:gd name="connsiteY17" fmla="*/ 4904868 h 7483705"/>
              <a:gd name="connsiteX18" fmla="*/ 1684265 w 3746522"/>
              <a:gd name="connsiteY18" fmla="*/ 5586706 h 7483705"/>
              <a:gd name="connsiteX19" fmla="*/ 2215570 w 3746522"/>
              <a:gd name="connsiteY19" fmla="*/ 5805453 h 7483705"/>
              <a:gd name="connsiteX20" fmla="*/ 2609981 w 3746522"/>
              <a:gd name="connsiteY20" fmla="*/ 5654506 h 7483705"/>
              <a:gd name="connsiteX21" fmla="*/ 2726559 w 3746522"/>
              <a:gd name="connsiteY21" fmla="*/ 5551457 h 7483705"/>
              <a:gd name="connsiteX22" fmla="*/ 3022449 w 3746522"/>
              <a:gd name="connsiteY22" fmla="*/ 5621721 h 7483705"/>
              <a:gd name="connsiteX23" fmla="*/ 3290510 w 3746522"/>
              <a:gd name="connsiteY23" fmla="*/ 6519030 h 7483705"/>
              <a:gd name="connsiteX24" fmla="*/ 3710938 w 3746522"/>
              <a:gd name="connsiteY24" fmla="*/ 7130236 h 7483705"/>
              <a:gd name="connsiteX25" fmla="*/ 3730153 w 3746522"/>
              <a:gd name="connsiteY25" fmla="*/ 7440940 h 7483705"/>
              <a:gd name="connsiteX26" fmla="*/ 3640307 w 3746522"/>
              <a:gd name="connsiteY26" fmla="*/ 7386826 h 7483705"/>
              <a:gd name="connsiteX27" fmla="*/ 3575973 w 3746522"/>
              <a:gd name="connsiteY27" fmla="*/ 7099957 h 7483705"/>
              <a:gd name="connsiteX28" fmla="*/ 3249461 w 3746522"/>
              <a:gd name="connsiteY28" fmla="*/ 6663831 h 7483705"/>
              <a:gd name="connsiteX29" fmla="*/ 2958594 w 3746522"/>
              <a:gd name="connsiteY29" fmla="*/ 6000025 h 7483705"/>
              <a:gd name="connsiteX30" fmla="*/ 2913105 w 3746522"/>
              <a:gd name="connsiteY30" fmla="*/ 5610076 h 7483705"/>
              <a:gd name="connsiteX31" fmla="*/ 2844925 w 3746522"/>
              <a:gd name="connsiteY31" fmla="*/ 5622066 h 7483705"/>
              <a:gd name="connsiteX32" fmla="*/ 2521374 w 3746522"/>
              <a:gd name="connsiteY32" fmla="*/ 5843230 h 7483705"/>
              <a:gd name="connsiteX33" fmla="*/ 2343227 w 3746522"/>
              <a:gd name="connsiteY33" fmla="*/ 5898664 h 7483705"/>
              <a:gd name="connsiteX34" fmla="*/ 1537454 w 3746522"/>
              <a:gd name="connsiteY34" fmla="*/ 5608291 h 7483705"/>
              <a:gd name="connsiteX35" fmla="*/ 1004023 w 3746522"/>
              <a:gd name="connsiteY35" fmla="*/ 4798612 h 7483705"/>
              <a:gd name="connsiteX36" fmla="*/ 881751 w 3746522"/>
              <a:gd name="connsiteY36" fmla="*/ 4424785 h 7483705"/>
              <a:gd name="connsiteX37" fmla="*/ 556938 w 3746522"/>
              <a:gd name="connsiteY37" fmla="*/ 4346742 h 7483705"/>
              <a:gd name="connsiteX38" fmla="*/ 155450 w 3746522"/>
              <a:gd name="connsiteY38" fmla="*/ 4264355 h 7483705"/>
              <a:gd name="connsiteX39" fmla="*/ 24733 w 3746522"/>
              <a:gd name="connsiteY39" fmla="*/ 4228974 h 7483705"/>
              <a:gd name="connsiteX40" fmla="*/ 7053 w 3746522"/>
              <a:gd name="connsiteY40" fmla="*/ 4108230 h 7483705"/>
              <a:gd name="connsiteX0" fmla="*/ 7053 w 3746522"/>
              <a:gd name="connsiteY0" fmla="*/ 4108230 h 7483705"/>
              <a:gd name="connsiteX1" fmla="*/ 162856 w 3746522"/>
              <a:gd name="connsiteY1" fmla="*/ 4152589 h 7483705"/>
              <a:gd name="connsiteX2" fmla="*/ 581690 w 3746522"/>
              <a:gd name="connsiteY2" fmla="*/ 4218820 h 7483705"/>
              <a:gd name="connsiteX3" fmla="*/ 828968 w 3746522"/>
              <a:gd name="connsiteY3" fmla="*/ 4271421 h 7483705"/>
              <a:gd name="connsiteX4" fmla="*/ 801271 w 3746522"/>
              <a:gd name="connsiteY4" fmla="*/ 3609160 h 7483705"/>
              <a:gd name="connsiteX5" fmla="*/ 867302 w 3746522"/>
              <a:gd name="connsiteY5" fmla="*/ 3060537 h 7483705"/>
              <a:gd name="connsiteX6" fmla="*/ 952279 w 3746522"/>
              <a:gd name="connsiteY6" fmla="*/ 2659909 h 7483705"/>
              <a:gd name="connsiteX7" fmla="*/ 1196401 w 3746522"/>
              <a:gd name="connsiteY7" fmla="*/ 2125156 h 7483705"/>
              <a:gd name="connsiteX8" fmla="*/ 1796816 w 3746522"/>
              <a:gd name="connsiteY8" fmla="*/ 1367173 h 7483705"/>
              <a:gd name="connsiteX9" fmla="*/ 2633270 w 3746522"/>
              <a:gd name="connsiteY9" fmla="*/ 758015 h 7483705"/>
              <a:gd name="connsiteX10" fmla="*/ 2713349 w 3746522"/>
              <a:gd name="connsiteY10" fmla="*/ 109893 h 7483705"/>
              <a:gd name="connsiteX11" fmla="*/ 2873000 w 3746522"/>
              <a:gd name="connsiteY11" fmla="*/ 115166 h 7483705"/>
              <a:gd name="connsiteX12" fmla="*/ 2801710 w 3746522"/>
              <a:gd name="connsiteY12" fmla="*/ 800891 h 7483705"/>
              <a:gd name="connsiteX13" fmla="*/ 1751728 w 3746522"/>
              <a:gd name="connsiteY13" fmla="*/ 1648255 h 7483705"/>
              <a:gd name="connsiteX14" fmla="*/ 1020131 w 3746522"/>
              <a:gd name="connsiteY14" fmla="*/ 2984099 h 7483705"/>
              <a:gd name="connsiteX15" fmla="*/ 922966 w 3746522"/>
              <a:gd name="connsiteY15" fmla="*/ 3837362 h 7483705"/>
              <a:gd name="connsiteX16" fmla="*/ 936487 w 3746522"/>
              <a:gd name="connsiteY16" fmla="*/ 4239361 h 7483705"/>
              <a:gd name="connsiteX17" fmla="*/ 1183837 w 3746522"/>
              <a:gd name="connsiteY17" fmla="*/ 4904868 h 7483705"/>
              <a:gd name="connsiteX18" fmla="*/ 1684265 w 3746522"/>
              <a:gd name="connsiteY18" fmla="*/ 5586706 h 7483705"/>
              <a:gd name="connsiteX19" fmla="*/ 2215570 w 3746522"/>
              <a:gd name="connsiteY19" fmla="*/ 5805453 h 7483705"/>
              <a:gd name="connsiteX20" fmla="*/ 2609981 w 3746522"/>
              <a:gd name="connsiteY20" fmla="*/ 5654506 h 7483705"/>
              <a:gd name="connsiteX21" fmla="*/ 2726559 w 3746522"/>
              <a:gd name="connsiteY21" fmla="*/ 5551457 h 7483705"/>
              <a:gd name="connsiteX22" fmla="*/ 3022449 w 3746522"/>
              <a:gd name="connsiteY22" fmla="*/ 5621721 h 7483705"/>
              <a:gd name="connsiteX23" fmla="*/ 3290510 w 3746522"/>
              <a:gd name="connsiteY23" fmla="*/ 6519030 h 7483705"/>
              <a:gd name="connsiteX24" fmla="*/ 3710938 w 3746522"/>
              <a:gd name="connsiteY24" fmla="*/ 7130236 h 7483705"/>
              <a:gd name="connsiteX25" fmla="*/ 3730153 w 3746522"/>
              <a:gd name="connsiteY25" fmla="*/ 7440940 h 7483705"/>
              <a:gd name="connsiteX26" fmla="*/ 3640307 w 3746522"/>
              <a:gd name="connsiteY26" fmla="*/ 7386826 h 7483705"/>
              <a:gd name="connsiteX27" fmla="*/ 3575973 w 3746522"/>
              <a:gd name="connsiteY27" fmla="*/ 7099957 h 7483705"/>
              <a:gd name="connsiteX28" fmla="*/ 3249461 w 3746522"/>
              <a:gd name="connsiteY28" fmla="*/ 6663831 h 7483705"/>
              <a:gd name="connsiteX29" fmla="*/ 2958594 w 3746522"/>
              <a:gd name="connsiteY29" fmla="*/ 6000025 h 7483705"/>
              <a:gd name="connsiteX30" fmla="*/ 2913105 w 3746522"/>
              <a:gd name="connsiteY30" fmla="*/ 5610076 h 7483705"/>
              <a:gd name="connsiteX31" fmla="*/ 2844925 w 3746522"/>
              <a:gd name="connsiteY31" fmla="*/ 5622066 h 7483705"/>
              <a:gd name="connsiteX32" fmla="*/ 2521374 w 3746522"/>
              <a:gd name="connsiteY32" fmla="*/ 5843230 h 7483705"/>
              <a:gd name="connsiteX33" fmla="*/ 2343227 w 3746522"/>
              <a:gd name="connsiteY33" fmla="*/ 5898664 h 7483705"/>
              <a:gd name="connsiteX34" fmla="*/ 1537454 w 3746522"/>
              <a:gd name="connsiteY34" fmla="*/ 5608291 h 7483705"/>
              <a:gd name="connsiteX35" fmla="*/ 1004023 w 3746522"/>
              <a:gd name="connsiteY35" fmla="*/ 4798612 h 7483705"/>
              <a:gd name="connsiteX36" fmla="*/ 881751 w 3746522"/>
              <a:gd name="connsiteY36" fmla="*/ 4424785 h 7483705"/>
              <a:gd name="connsiteX37" fmla="*/ 556938 w 3746522"/>
              <a:gd name="connsiteY37" fmla="*/ 4346742 h 7483705"/>
              <a:gd name="connsiteX38" fmla="*/ 155450 w 3746522"/>
              <a:gd name="connsiteY38" fmla="*/ 4264355 h 7483705"/>
              <a:gd name="connsiteX39" fmla="*/ 24733 w 3746522"/>
              <a:gd name="connsiteY39" fmla="*/ 4228974 h 7483705"/>
              <a:gd name="connsiteX40" fmla="*/ 7053 w 3746522"/>
              <a:gd name="connsiteY40" fmla="*/ 4108230 h 7483705"/>
              <a:gd name="connsiteX0" fmla="*/ 7053 w 3746522"/>
              <a:gd name="connsiteY0" fmla="*/ 4108230 h 7483705"/>
              <a:gd name="connsiteX1" fmla="*/ 162856 w 3746522"/>
              <a:gd name="connsiteY1" fmla="*/ 4152589 h 7483705"/>
              <a:gd name="connsiteX2" fmla="*/ 581690 w 3746522"/>
              <a:gd name="connsiteY2" fmla="*/ 4218820 h 7483705"/>
              <a:gd name="connsiteX3" fmla="*/ 828968 w 3746522"/>
              <a:gd name="connsiteY3" fmla="*/ 4271421 h 7483705"/>
              <a:gd name="connsiteX4" fmla="*/ 801271 w 3746522"/>
              <a:gd name="connsiteY4" fmla="*/ 3609160 h 7483705"/>
              <a:gd name="connsiteX5" fmla="*/ 867302 w 3746522"/>
              <a:gd name="connsiteY5" fmla="*/ 3060537 h 7483705"/>
              <a:gd name="connsiteX6" fmla="*/ 963792 w 3746522"/>
              <a:gd name="connsiteY6" fmla="*/ 2672650 h 7483705"/>
              <a:gd name="connsiteX7" fmla="*/ 1196401 w 3746522"/>
              <a:gd name="connsiteY7" fmla="*/ 2125156 h 7483705"/>
              <a:gd name="connsiteX8" fmla="*/ 1796816 w 3746522"/>
              <a:gd name="connsiteY8" fmla="*/ 1367173 h 7483705"/>
              <a:gd name="connsiteX9" fmla="*/ 2633270 w 3746522"/>
              <a:gd name="connsiteY9" fmla="*/ 758015 h 7483705"/>
              <a:gd name="connsiteX10" fmla="*/ 2713349 w 3746522"/>
              <a:gd name="connsiteY10" fmla="*/ 109893 h 7483705"/>
              <a:gd name="connsiteX11" fmla="*/ 2873000 w 3746522"/>
              <a:gd name="connsiteY11" fmla="*/ 115166 h 7483705"/>
              <a:gd name="connsiteX12" fmla="*/ 2801710 w 3746522"/>
              <a:gd name="connsiteY12" fmla="*/ 800891 h 7483705"/>
              <a:gd name="connsiteX13" fmla="*/ 1751728 w 3746522"/>
              <a:gd name="connsiteY13" fmla="*/ 1648255 h 7483705"/>
              <a:gd name="connsiteX14" fmla="*/ 1020131 w 3746522"/>
              <a:gd name="connsiteY14" fmla="*/ 2984099 h 7483705"/>
              <a:gd name="connsiteX15" fmla="*/ 922966 w 3746522"/>
              <a:gd name="connsiteY15" fmla="*/ 3837362 h 7483705"/>
              <a:gd name="connsiteX16" fmla="*/ 936487 w 3746522"/>
              <a:gd name="connsiteY16" fmla="*/ 4239361 h 7483705"/>
              <a:gd name="connsiteX17" fmla="*/ 1183837 w 3746522"/>
              <a:gd name="connsiteY17" fmla="*/ 4904868 h 7483705"/>
              <a:gd name="connsiteX18" fmla="*/ 1684265 w 3746522"/>
              <a:gd name="connsiteY18" fmla="*/ 5586706 h 7483705"/>
              <a:gd name="connsiteX19" fmla="*/ 2215570 w 3746522"/>
              <a:gd name="connsiteY19" fmla="*/ 5805453 h 7483705"/>
              <a:gd name="connsiteX20" fmla="*/ 2609981 w 3746522"/>
              <a:gd name="connsiteY20" fmla="*/ 5654506 h 7483705"/>
              <a:gd name="connsiteX21" fmla="*/ 2726559 w 3746522"/>
              <a:gd name="connsiteY21" fmla="*/ 5551457 h 7483705"/>
              <a:gd name="connsiteX22" fmla="*/ 3022449 w 3746522"/>
              <a:gd name="connsiteY22" fmla="*/ 5621721 h 7483705"/>
              <a:gd name="connsiteX23" fmla="*/ 3290510 w 3746522"/>
              <a:gd name="connsiteY23" fmla="*/ 6519030 h 7483705"/>
              <a:gd name="connsiteX24" fmla="*/ 3710938 w 3746522"/>
              <a:gd name="connsiteY24" fmla="*/ 7130236 h 7483705"/>
              <a:gd name="connsiteX25" fmla="*/ 3730153 w 3746522"/>
              <a:gd name="connsiteY25" fmla="*/ 7440940 h 7483705"/>
              <a:gd name="connsiteX26" fmla="*/ 3640307 w 3746522"/>
              <a:gd name="connsiteY26" fmla="*/ 7386826 h 7483705"/>
              <a:gd name="connsiteX27" fmla="*/ 3575973 w 3746522"/>
              <a:gd name="connsiteY27" fmla="*/ 7099957 h 7483705"/>
              <a:gd name="connsiteX28" fmla="*/ 3249461 w 3746522"/>
              <a:gd name="connsiteY28" fmla="*/ 6663831 h 7483705"/>
              <a:gd name="connsiteX29" fmla="*/ 2958594 w 3746522"/>
              <a:gd name="connsiteY29" fmla="*/ 6000025 h 7483705"/>
              <a:gd name="connsiteX30" fmla="*/ 2913105 w 3746522"/>
              <a:gd name="connsiteY30" fmla="*/ 5610076 h 7483705"/>
              <a:gd name="connsiteX31" fmla="*/ 2844925 w 3746522"/>
              <a:gd name="connsiteY31" fmla="*/ 5622066 h 7483705"/>
              <a:gd name="connsiteX32" fmla="*/ 2521374 w 3746522"/>
              <a:gd name="connsiteY32" fmla="*/ 5843230 h 7483705"/>
              <a:gd name="connsiteX33" fmla="*/ 2343227 w 3746522"/>
              <a:gd name="connsiteY33" fmla="*/ 5898664 h 7483705"/>
              <a:gd name="connsiteX34" fmla="*/ 1537454 w 3746522"/>
              <a:gd name="connsiteY34" fmla="*/ 5608291 h 7483705"/>
              <a:gd name="connsiteX35" fmla="*/ 1004023 w 3746522"/>
              <a:gd name="connsiteY35" fmla="*/ 4798612 h 7483705"/>
              <a:gd name="connsiteX36" fmla="*/ 881751 w 3746522"/>
              <a:gd name="connsiteY36" fmla="*/ 4424785 h 7483705"/>
              <a:gd name="connsiteX37" fmla="*/ 556938 w 3746522"/>
              <a:gd name="connsiteY37" fmla="*/ 4346742 h 7483705"/>
              <a:gd name="connsiteX38" fmla="*/ 155450 w 3746522"/>
              <a:gd name="connsiteY38" fmla="*/ 4264355 h 7483705"/>
              <a:gd name="connsiteX39" fmla="*/ 24733 w 3746522"/>
              <a:gd name="connsiteY39" fmla="*/ 4228974 h 7483705"/>
              <a:gd name="connsiteX40" fmla="*/ 7053 w 3746522"/>
              <a:gd name="connsiteY40" fmla="*/ 4108230 h 7483705"/>
              <a:gd name="connsiteX0" fmla="*/ 7053 w 3746522"/>
              <a:gd name="connsiteY0" fmla="*/ 4108230 h 7483705"/>
              <a:gd name="connsiteX1" fmla="*/ 162856 w 3746522"/>
              <a:gd name="connsiteY1" fmla="*/ 4152589 h 7483705"/>
              <a:gd name="connsiteX2" fmla="*/ 581690 w 3746522"/>
              <a:gd name="connsiteY2" fmla="*/ 4218820 h 7483705"/>
              <a:gd name="connsiteX3" fmla="*/ 828968 w 3746522"/>
              <a:gd name="connsiteY3" fmla="*/ 4271421 h 7483705"/>
              <a:gd name="connsiteX4" fmla="*/ 801271 w 3746522"/>
              <a:gd name="connsiteY4" fmla="*/ 3609160 h 7483705"/>
              <a:gd name="connsiteX5" fmla="*/ 867302 w 3746522"/>
              <a:gd name="connsiteY5" fmla="*/ 3060537 h 7483705"/>
              <a:gd name="connsiteX6" fmla="*/ 963792 w 3746522"/>
              <a:gd name="connsiteY6" fmla="*/ 2672650 h 7483705"/>
              <a:gd name="connsiteX7" fmla="*/ 1196401 w 3746522"/>
              <a:gd name="connsiteY7" fmla="*/ 2125156 h 7483705"/>
              <a:gd name="connsiteX8" fmla="*/ 1796816 w 3746522"/>
              <a:gd name="connsiteY8" fmla="*/ 1367173 h 7483705"/>
              <a:gd name="connsiteX9" fmla="*/ 2633270 w 3746522"/>
              <a:gd name="connsiteY9" fmla="*/ 758015 h 7483705"/>
              <a:gd name="connsiteX10" fmla="*/ 2713349 w 3746522"/>
              <a:gd name="connsiteY10" fmla="*/ 109893 h 7483705"/>
              <a:gd name="connsiteX11" fmla="*/ 2873000 w 3746522"/>
              <a:gd name="connsiteY11" fmla="*/ 115166 h 7483705"/>
              <a:gd name="connsiteX12" fmla="*/ 2801710 w 3746522"/>
              <a:gd name="connsiteY12" fmla="*/ 800891 h 7483705"/>
              <a:gd name="connsiteX13" fmla="*/ 1751728 w 3746522"/>
              <a:gd name="connsiteY13" fmla="*/ 1648255 h 7483705"/>
              <a:gd name="connsiteX14" fmla="*/ 1020131 w 3746522"/>
              <a:gd name="connsiteY14" fmla="*/ 2984099 h 7483705"/>
              <a:gd name="connsiteX15" fmla="*/ 922966 w 3746522"/>
              <a:gd name="connsiteY15" fmla="*/ 3837362 h 7483705"/>
              <a:gd name="connsiteX16" fmla="*/ 936487 w 3746522"/>
              <a:gd name="connsiteY16" fmla="*/ 4239361 h 7483705"/>
              <a:gd name="connsiteX17" fmla="*/ 1183837 w 3746522"/>
              <a:gd name="connsiteY17" fmla="*/ 4904868 h 7483705"/>
              <a:gd name="connsiteX18" fmla="*/ 1684265 w 3746522"/>
              <a:gd name="connsiteY18" fmla="*/ 5586706 h 7483705"/>
              <a:gd name="connsiteX19" fmla="*/ 2215570 w 3746522"/>
              <a:gd name="connsiteY19" fmla="*/ 5805453 h 7483705"/>
              <a:gd name="connsiteX20" fmla="*/ 2609981 w 3746522"/>
              <a:gd name="connsiteY20" fmla="*/ 5654506 h 7483705"/>
              <a:gd name="connsiteX21" fmla="*/ 2726559 w 3746522"/>
              <a:gd name="connsiteY21" fmla="*/ 5551457 h 7483705"/>
              <a:gd name="connsiteX22" fmla="*/ 3022449 w 3746522"/>
              <a:gd name="connsiteY22" fmla="*/ 5621721 h 7483705"/>
              <a:gd name="connsiteX23" fmla="*/ 3290510 w 3746522"/>
              <a:gd name="connsiteY23" fmla="*/ 6519030 h 7483705"/>
              <a:gd name="connsiteX24" fmla="*/ 3710938 w 3746522"/>
              <a:gd name="connsiteY24" fmla="*/ 7130236 h 7483705"/>
              <a:gd name="connsiteX25" fmla="*/ 3730153 w 3746522"/>
              <a:gd name="connsiteY25" fmla="*/ 7440940 h 7483705"/>
              <a:gd name="connsiteX26" fmla="*/ 3640307 w 3746522"/>
              <a:gd name="connsiteY26" fmla="*/ 7386826 h 7483705"/>
              <a:gd name="connsiteX27" fmla="*/ 3575973 w 3746522"/>
              <a:gd name="connsiteY27" fmla="*/ 7099957 h 7483705"/>
              <a:gd name="connsiteX28" fmla="*/ 3249461 w 3746522"/>
              <a:gd name="connsiteY28" fmla="*/ 6663831 h 7483705"/>
              <a:gd name="connsiteX29" fmla="*/ 2958594 w 3746522"/>
              <a:gd name="connsiteY29" fmla="*/ 6000025 h 7483705"/>
              <a:gd name="connsiteX30" fmla="*/ 2913105 w 3746522"/>
              <a:gd name="connsiteY30" fmla="*/ 5610076 h 7483705"/>
              <a:gd name="connsiteX31" fmla="*/ 2844925 w 3746522"/>
              <a:gd name="connsiteY31" fmla="*/ 5622066 h 7483705"/>
              <a:gd name="connsiteX32" fmla="*/ 2521374 w 3746522"/>
              <a:gd name="connsiteY32" fmla="*/ 5843230 h 7483705"/>
              <a:gd name="connsiteX33" fmla="*/ 2343227 w 3746522"/>
              <a:gd name="connsiteY33" fmla="*/ 5898664 h 7483705"/>
              <a:gd name="connsiteX34" fmla="*/ 1537454 w 3746522"/>
              <a:gd name="connsiteY34" fmla="*/ 5608291 h 7483705"/>
              <a:gd name="connsiteX35" fmla="*/ 1004023 w 3746522"/>
              <a:gd name="connsiteY35" fmla="*/ 4798612 h 7483705"/>
              <a:gd name="connsiteX36" fmla="*/ 881751 w 3746522"/>
              <a:gd name="connsiteY36" fmla="*/ 4424785 h 7483705"/>
              <a:gd name="connsiteX37" fmla="*/ 556938 w 3746522"/>
              <a:gd name="connsiteY37" fmla="*/ 4346742 h 7483705"/>
              <a:gd name="connsiteX38" fmla="*/ 155450 w 3746522"/>
              <a:gd name="connsiteY38" fmla="*/ 4264355 h 7483705"/>
              <a:gd name="connsiteX39" fmla="*/ 24733 w 3746522"/>
              <a:gd name="connsiteY39" fmla="*/ 4228974 h 7483705"/>
              <a:gd name="connsiteX40" fmla="*/ 7053 w 3746522"/>
              <a:gd name="connsiteY40" fmla="*/ 4108230 h 7483705"/>
              <a:gd name="connsiteX0" fmla="*/ 7053 w 3746522"/>
              <a:gd name="connsiteY0" fmla="*/ 4108230 h 7483705"/>
              <a:gd name="connsiteX1" fmla="*/ 162856 w 3746522"/>
              <a:gd name="connsiteY1" fmla="*/ 4152589 h 7483705"/>
              <a:gd name="connsiteX2" fmla="*/ 581690 w 3746522"/>
              <a:gd name="connsiteY2" fmla="*/ 4218820 h 7483705"/>
              <a:gd name="connsiteX3" fmla="*/ 828968 w 3746522"/>
              <a:gd name="connsiteY3" fmla="*/ 4271421 h 7483705"/>
              <a:gd name="connsiteX4" fmla="*/ 801271 w 3746522"/>
              <a:gd name="connsiteY4" fmla="*/ 3609160 h 7483705"/>
              <a:gd name="connsiteX5" fmla="*/ 867302 w 3746522"/>
              <a:gd name="connsiteY5" fmla="*/ 3060537 h 7483705"/>
              <a:gd name="connsiteX6" fmla="*/ 963792 w 3746522"/>
              <a:gd name="connsiteY6" fmla="*/ 2672650 h 7483705"/>
              <a:gd name="connsiteX7" fmla="*/ 1218729 w 3746522"/>
              <a:gd name="connsiteY7" fmla="*/ 2145924 h 7483705"/>
              <a:gd name="connsiteX8" fmla="*/ 1796816 w 3746522"/>
              <a:gd name="connsiteY8" fmla="*/ 1367173 h 7483705"/>
              <a:gd name="connsiteX9" fmla="*/ 2633270 w 3746522"/>
              <a:gd name="connsiteY9" fmla="*/ 758015 h 7483705"/>
              <a:gd name="connsiteX10" fmla="*/ 2713349 w 3746522"/>
              <a:gd name="connsiteY10" fmla="*/ 109893 h 7483705"/>
              <a:gd name="connsiteX11" fmla="*/ 2873000 w 3746522"/>
              <a:gd name="connsiteY11" fmla="*/ 115166 h 7483705"/>
              <a:gd name="connsiteX12" fmla="*/ 2801710 w 3746522"/>
              <a:gd name="connsiteY12" fmla="*/ 800891 h 7483705"/>
              <a:gd name="connsiteX13" fmla="*/ 1751728 w 3746522"/>
              <a:gd name="connsiteY13" fmla="*/ 1648255 h 7483705"/>
              <a:gd name="connsiteX14" fmla="*/ 1020131 w 3746522"/>
              <a:gd name="connsiteY14" fmla="*/ 2984099 h 7483705"/>
              <a:gd name="connsiteX15" fmla="*/ 922966 w 3746522"/>
              <a:gd name="connsiteY15" fmla="*/ 3837362 h 7483705"/>
              <a:gd name="connsiteX16" fmla="*/ 936487 w 3746522"/>
              <a:gd name="connsiteY16" fmla="*/ 4239361 h 7483705"/>
              <a:gd name="connsiteX17" fmla="*/ 1183837 w 3746522"/>
              <a:gd name="connsiteY17" fmla="*/ 4904868 h 7483705"/>
              <a:gd name="connsiteX18" fmla="*/ 1684265 w 3746522"/>
              <a:gd name="connsiteY18" fmla="*/ 5586706 h 7483705"/>
              <a:gd name="connsiteX19" fmla="*/ 2215570 w 3746522"/>
              <a:gd name="connsiteY19" fmla="*/ 5805453 h 7483705"/>
              <a:gd name="connsiteX20" fmla="*/ 2609981 w 3746522"/>
              <a:gd name="connsiteY20" fmla="*/ 5654506 h 7483705"/>
              <a:gd name="connsiteX21" fmla="*/ 2726559 w 3746522"/>
              <a:gd name="connsiteY21" fmla="*/ 5551457 h 7483705"/>
              <a:gd name="connsiteX22" fmla="*/ 3022449 w 3746522"/>
              <a:gd name="connsiteY22" fmla="*/ 5621721 h 7483705"/>
              <a:gd name="connsiteX23" fmla="*/ 3290510 w 3746522"/>
              <a:gd name="connsiteY23" fmla="*/ 6519030 h 7483705"/>
              <a:gd name="connsiteX24" fmla="*/ 3710938 w 3746522"/>
              <a:gd name="connsiteY24" fmla="*/ 7130236 h 7483705"/>
              <a:gd name="connsiteX25" fmla="*/ 3730153 w 3746522"/>
              <a:gd name="connsiteY25" fmla="*/ 7440940 h 7483705"/>
              <a:gd name="connsiteX26" fmla="*/ 3640307 w 3746522"/>
              <a:gd name="connsiteY26" fmla="*/ 7386826 h 7483705"/>
              <a:gd name="connsiteX27" fmla="*/ 3575973 w 3746522"/>
              <a:gd name="connsiteY27" fmla="*/ 7099957 h 7483705"/>
              <a:gd name="connsiteX28" fmla="*/ 3249461 w 3746522"/>
              <a:gd name="connsiteY28" fmla="*/ 6663831 h 7483705"/>
              <a:gd name="connsiteX29" fmla="*/ 2958594 w 3746522"/>
              <a:gd name="connsiteY29" fmla="*/ 6000025 h 7483705"/>
              <a:gd name="connsiteX30" fmla="*/ 2913105 w 3746522"/>
              <a:gd name="connsiteY30" fmla="*/ 5610076 h 7483705"/>
              <a:gd name="connsiteX31" fmla="*/ 2844925 w 3746522"/>
              <a:gd name="connsiteY31" fmla="*/ 5622066 h 7483705"/>
              <a:gd name="connsiteX32" fmla="*/ 2521374 w 3746522"/>
              <a:gd name="connsiteY32" fmla="*/ 5843230 h 7483705"/>
              <a:gd name="connsiteX33" fmla="*/ 2343227 w 3746522"/>
              <a:gd name="connsiteY33" fmla="*/ 5898664 h 7483705"/>
              <a:gd name="connsiteX34" fmla="*/ 1537454 w 3746522"/>
              <a:gd name="connsiteY34" fmla="*/ 5608291 h 7483705"/>
              <a:gd name="connsiteX35" fmla="*/ 1004023 w 3746522"/>
              <a:gd name="connsiteY35" fmla="*/ 4798612 h 7483705"/>
              <a:gd name="connsiteX36" fmla="*/ 881751 w 3746522"/>
              <a:gd name="connsiteY36" fmla="*/ 4424785 h 7483705"/>
              <a:gd name="connsiteX37" fmla="*/ 556938 w 3746522"/>
              <a:gd name="connsiteY37" fmla="*/ 4346742 h 7483705"/>
              <a:gd name="connsiteX38" fmla="*/ 155450 w 3746522"/>
              <a:gd name="connsiteY38" fmla="*/ 4264355 h 7483705"/>
              <a:gd name="connsiteX39" fmla="*/ 24733 w 3746522"/>
              <a:gd name="connsiteY39" fmla="*/ 4228974 h 7483705"/>
              <a:gd name="connsiteX40" fmla="*/ 7053 w 3746522"/>
              <a:gd name="connsiteY40" fmla="*/ 4108230 h 7483705"/>
              <a:gd name="connsiteX0" fmla="*/ 7053 w 3746522"/>
              <a:gd name="connsiteY0" fmla="*/ 4108230 h 7483705"/>
              <a:gd name="connsiteX1" fmla="*/ 162856 w 3746522"/>
              <a:gd name="connsiteY1" fmla="*/ 4152589 h 7483705"/>
              <a:gd name="connsiteX2" fmla="*/ 581690 w 3746522"/>
              <a:gd name="connsiteY2" fmla="*/ 4218820 h 7483705"/>
              <a:gd name="connsiteX3" fmla="*/ 828968 w 3746522"/>
              <a:gd name="connsiteY3" fmla="*/ 4271421 h 7483705"/>
              <a:gd name="connsiteX4" fmla="*/ 801271 w 3746522"/>
              <a:gd name="connsiteY4" fmla="*/ 3609160 h 7483705"/>
              <a:gd name="connsiteX5" fmla="*/ 867302 w 3746522"/>
              <a:gd name="connsiteY5" fmla="*/ 3060537 h 7483705"/>
              <a:gd name="connsiteX6" fmla="*/ 963792 w 3746522"/>
              <a:gd name="connsiteY6" fmla="*/ 2672650 h 7483705"/>
              <a:gd name="connsiteX7" fmla="*/ 1218729 w 3746522"/>
              <a:gd name="connsiteY7" fmla="*/ 2145924 h 7483705"/>
              <a:gd name="connsiteX8" fmla="*/ 1818448 w 3746522"/>
              <a:gd name="connsiteY8" fmla="*/ 1383231 h 7483705"/>
              <a:gd name="connsiteX9" fmla="*/ 2633270 w 3746522"/>
              <a:gd name="connsiteY9" fmla="*/ 758015 h 7483705"/>
              <a:gd name="connsiteX10" fmla="*/ 2713349 w 3746522"/>
              <a:gd name="connsiteY10" fmla="*/ 109893 h 7483705"/>
              <a:gd name="connsiteX11" fmla="*/ 2873000 w 3746522"/>
              <a:gd name="connsiteY11" fmla="*/ 115166 h 7483705"/>
              <a:gd name="connsiteX12" fmla="*/ 2801710 w 3746522"/>
              <a:gd name="connsiteY12" fmla="*/ 800891 h 7483705"/>
              <a:gd name="connsiteX13" fmla="*/ 1751728 w 3746522"/>
              <a:gd name="connsiteY13" fmla="*/ 1648255 h 7483705"/>
              <a:gd name="connsiteX14" fmla="*/ 1020131 w 3746522"/>
              <a:gd name="connsiteY14" fmla="*/ 2984099 h 7483705"/>
              <a:gd name="connsiteX15" fmla="*/ 922966 w 3746522"/>
              <a:gd name="connsiteY15" fmla="*/ 3837362 h 7483705"/>
              <a:gd name="connsiteX16" fmla="*/ 936487 w 3746522"/>
              <a:gd name="connsiteY16" fmla="*/ 4239361 h 7483705"/>
              <a:gd name="connsiteX17" fmla="*/ 1183837 w 3746522"/>
              <a:gd name="connsiteY17" fmla="*/ 4904868 h 7483705"/>
              <a:gd name="connsiteX18" fmla="*/ 1684265 w 3746522"/>
              <a:gd name="connsiteY18" fmla="*/ 5586706 h 7483705"/>
              <a:gd name="connsiteX19" fmla="*/ 2215570 w 3746522"/>
              <a:gd name="connsiteY19" fmla="*/ 5805453 h 7483705"/>
              <a:gd name="connsiteX20" fmla="*/ 2609981 w 3746522"/>
              <a:gd name="connsiteY20" fmla="*/ 5654506 h 7483705"/>
              <a:gd name="connsiteX21" fmla="*/ 2726559 w 3746522"/>
              <a:gd name="connsiteY21" fmla="*/ 5551457 h 7483705"/>
              <a:gd name="connsiteX22" fmla="*/ 3022449 w 3746522"/>
              <a:gd name="connsiteY22" fmla="*/ 5621721 h 7483705"/>
              <a:gd name="connsiteX23" fmla="*/ 3290510 w 3746522"/>
              <a:gd name="connsiteY23" fmla="*/ 6519030 h 7483705"/>
              <a:gd name="connsiteX24" fmla="*/ 3710938 w 3746522"/>
              <a:gd name="connsiteY24" fmla="*/ 7130236 h 7483705"/>
              <a:gd name="connsiteX25" fmla="*/ 3730153 w 3746522"/>
              <a:gd name="connsiteY25" fmla="*/ 7440940 h 7483705"/>
              <a:gd name="connsiteX26" fmla="*/ 3640307 w 3746522"/>
              <a:gd name="connsiteY26" fmla="*/ 7386826 h 7483705"/>
              <a:gd name="connsiteX27" fmla="*/ 3575973 w 3746522"/>
              <a:gd name="connsiteY27" fmla="*/ 7099957 h 7483705"/>
              <a:gd name="connsiteX28" fmla="*/ 3249461 w 3746522"/>
              <a:gd name="connsiteY28" fmla="*/ 6663831 h 7483705"/>
              <a:gd name="connsiteX29" fmla="*/ 2958594 w 3746522"/>
              <a:gd name="connsiteY29" fmla="*/ 6000025 h 7483705"/>
              <a:gd name="connsiteX30" fmla="*/ 2913105 w 3746522"/>
              <a:gd name="connsiteY30" fmla="*/ 5610076 h 7483705"/>
              <a:gd name="connsiteX31" fmla="*/ 2844925 w 3746522"/>
              <a:gd name="connsiteY31" fmla="*/ 5622066 h 7483705"/>
              <a:gd name="connsiteX32" fmla="*/ 2521374 w 3746522"/>
              <a:gd name="connsiteY32" fmla="*/ 5843230 h 7483705"/>
              <a:gd name="connsiteX33" fmla="*/ 2343227 w 3746522"/>
              <a:gd name="connsiteY33" fmla="*/ 5898664 h 7483705"/>
              <a:gd name="connsiteX34" fmla="*/ 1537454 w 3746522"/>
              <a:gd name="connsiteY34" fmla="*/ 5608291 h 7483705"/>
              <a:gd name="connsiteX35" fmla="*/ 1004023 w 3746522"/>
              <a:gd name="connsiteY35" fmla="*/ 4798612 h 7483705"/>
              <a:gd name="connsiteX36" fmla="*/ 881751 w 3746522"/>
              <a:gd name="connsiteY36" fmla="*/ 4424785 h 7483705"/>
              <a:gd name="connsiteX37" fmla="*/ 556938 w 3746522"/>
              <a:gd name="connsiteY37" fmla="*/ 4346742 h 7483705"/>
              <a:gd name="connsiteX38" fmla="*/ 155450 w 3746522"/>
              <a:gd name="connsiteY38" fmla="*/ 4264355 h 7483705"/>
              <a:gd name="connsiteX39" fmla="*/ 24733 w 3746522"/>
              <a:gd name="connsiteY39" fmla="*/ 4228974 h 7483705"/>
              <a:gd name="connsiteX40" fmla="*/ 7053 w 3746522"/>
              <a:gd name="connsiteY40" fmla="*/ 4108230 h 7483705"/>
              <a:gd name="connsiteX0" fmla="*/ 7053 w 3746522"/>
              <a:gd name="connsiteY0" fmla="*/ 4117052 h 7492527"/>
              <a:gd name="connsiteX1" fmla="*/ 162856 w 3746522"/>
              <a:gd name="connsiteY1" fmla="*/ 4161411 h 7492527"/>
              <a:gd name="connsiteX2" fmla="*/ 581690 w 3746522"/>
              <a:gd name="connsiteY2" fmla="*/ 4227642 h 7492527"/>
              <a:gd name="connsiteX3" fmla="*/ 828968 w 3746522"/>
              <a:gd name="connsiteY3" fmla="*/ 4280243 h 7492527"/>
              <a:gd name="connsiteX4" fmla="*/ 801271 w 3746522"/>
              <a:gd name="connsiteY4" fmla="*/ 3617982 h 7492527"/>
              <a:gd name="connsiteX5" fmla="*/ 867302 w 3746522"/>
              <a:gd name="connsiteY5" fmla="*/ 3069359 h 7492527"/>
              <a:gd name="connsiteX6" fmla="*/ 963792 w 3746522"/>
              <a:gd name="connsiteY6" fmla="*/ 2681472 h 7492527"/>
              <a:gd name="connsiteX7" fmla="*/ 1218729 w 3746522"/>
              <a:gd name="connsiteY7" fmla="*/ 2154746 h 7492527"/>
              <a:gd name="connsiteX8" fmla="*/ 1818448 w 3746522"/>
              <a:gd name="connsiteY8" fmla="*/ 1392053 h 7492527"/>
              <a:gd name="connsiteX9" fmla="*/ 2619468 w 3746522"/>
              <a:gd name="connsiteY9" fmla="*/ 836279 h 7492527"/>
              <a:gd name="connsiteX10" fmla="*/ 2713349 w 3746522"/>
              <a:gd name="connsiteY10" fmla="*/ 118715 h 7492527"/>
              <a:gd name="connsiteX11" fmla="*/ 2873000 w 3746522"/>
              <a:gd name="connsiteY11" fmla="*/ 123988 h 7492527"/>
              <a:gd name="connsiteX12" fmla="*/ 2801710 w 3746522"/>
              <a:gd name="connsiteY12" fmla="*/ 809713 h 7492527"/>
              <a:gd name="connsiteX13" fmla="*/ 1751728 w 3746522"/>
              <a:gd name="connsiteY13" fmla="*/ 1657077 h 7492527"/>
              <a:gd name="connsiteX14" fmla="*/ 1020131 w 3746522"/>
              <a:gd name="connsiteY14" fmla="*/ 2992921 h 7492527"/>
              <a:gd name="connsiteX15" fmla="*/ 922966 w 3746522"/>
              <a:gd name="connsiteY15" fmla="*/ 3846184 h 7492527"/>
              <a:gd name="connsiteX16" fmla="*/ 936487 w 3746522"/>
              <a:gd name="connsiteY16" fmla="*/ 4248183 h 7492527"/>
              <a:gd name="connsiteX17" fmla="*/ 1183837 w 3746522"/>
              <a:gd name="connsiteY17" fmla="*/ 4913690 h 7492527"/>
              <a:gd name="connsiteX18" fmla="*/ 1684265 w 3746522"/>
              <a:gd name="connsiteY18" fmla="*/ 5595528 h 7492527"/>
              <a:gd name="connsiteX19" fmla="*/ 2215570 w 3746522"/>
              <a:gd name="connsiteY19" fmla="*/ 5814275 h 7492527"/>
              <a:gd name="connsiteX20" fmla="*/ 2609981 w 3746522"/>
              <a:gd name="connsiteY20" fmla="*/ 5663328 h 7492527"/>
              <a:gd name="connsiteX21" fmla="*/ 2726559 w 3746522"/>
              <a:gd name="connsiteY21" fmla="*/ 5560279 h 7492527"/>
              <a:gd name="connsiteX22" fmla="*/ 3022449 w 3746522"/>
              <a:gd name="connsiteY22" fmla="*/ 5630543 h 7492527"/>
              <a:gd name="connsiteX23" fmla="*/ 3290510 w 3746522"/>
              <a:gd name="connsiteY23" fmla="*/ 6527852 h 7492527"/>
              <a:gd name="connsiteX24" fmla="*/ 3710938 w 3746522"/>
              <a:gd name="connsiteY24" fmla="*/ 7139058 h 7492527"/>
              <a:gd name="connsiteX25" fmla="*/ 3730153 w 3746522"/>
              <a:gd name="connsiteY25" fmla="*/ 7449762 h 7492527"/>
              <a:gd name="connsiteX26" fmla="*/ 3640307 w 3746522"/>
              <a:gd name="connsiteY26" fmla="*/ 7395648 h 7492527"/>
              <a:gd name="connsiteX27" fmla="*/ 3575973 w 3746522"/>
              <a:gd name="connsiteY27" fmla="*/ 7108779 h 7492527"/>
              <a:gd name="connsiteX28" fmla="*/ 3249461 w 3746522"/>
              <a:gd name="connsiteY28" fmla="*/ 6672653 h 7492527"/>
              <a:gd name="connsiteX29" fmla="*/ 2958594 w 3746522"/>
              <a:gd name="connsiteY29" fmla="*/ 6008847 h 7492527"/>
              <a:gd name="connsiteX30" fmla="*/ 2913105 w 3746522"/>
              <a:gd name="connsiteY30" fmla="*/ 5618898 h 7492527"/>
              <a:gd name="connsiteX31" fmla="*/ 2844925 w 3746522"/>
              <a:gd name="connsiteY31" fmla="*/ 5630888 h 7492527"/>
              <a:gd name="connsiteX32" fmla="*/ 2521374 w 3746522"/>
              <a:gd name="connsiteY32" fmla="*/ 5852052 h 7492527"/>
              <a:gd name="connsiteX33" fmla="*/ 2343227 w 3746522"/>
              <a:gd name="connsiteY33" fmla="*/ 5907486 h 7492527"/>
              <a:gd name="connsiteX34" fmla="*/ 1537454 w 3746522"/>
              <a:gd name="connsiteY34" fmla="*/ 5617113 h 7492527"/>
              <a:gd name="connsiteX35" fmla="*/ 1004023 w 3746522"/>
              <a:gd name="connsiteY35" fmla="*/ 4807434 h 7492527"/>
              <a:gd name="connsiteX36" fmla="*/ 881751 w 3746522"/>
              <a:gd name="connsiteY36" fmla="*/ 4433607 h 7492527"/>
              <a:gd name="connsiteX37" fmla="*/ 556938 w 3746522"/>
              <a:gd name="connsiteY37" fmla="*/ 4355564 h 7492527"/>
              <a:gd name="connsiteX38" fmla="*/ 155450 w 3746522"/>
              <a:gd name="connsiteY38" fmla="*/ 4273177 h 7492527"/>
              <a:gd name="connsiteX39" fmla="*/ 24733 w 3746522"/>
              <a:gd name="connsiteY39" fmla="*/ 4237796 h 7492527"/>
              <a:gd name="connsiteX40" fmla="*/ 7053 w 3746522"/>
              <a:gd name="connsiteY40" fmla="*/ 4117052 h 7492527"/>
              <a:gd name="connsiteX0" fmla="*/ 7053 w 3746522"/>
              <a:gd name="connsiteY0" fmla="*/ 4117489 h 7492964"/>
              <a:gd name="connsiteX1" fmla="*/ 162856 w 3746522"/>
              <a:gd name="connsiteY1" fmla="*/ 4161848 h 7492964"/>
              <a:gd name="connsiteX2" fmla="*/ 581690 w 3746522"/>
              <a:gd name="connsiteY2" fmla="*/ 4228079 h 7492964"/>
              <a:gd name="connsiteX3" fmla="*/ 828968 w 3746522"/>
              <a:gd name="connsiteY3" fmla="*/ 4280680 h 7492964"/>
              <a:gd name="connsiteX4" fmla="*/ 801271 w 3746522"/>
              <a:gd name="connsiteY4" fmla="*/ 3618419 h 7492964"/>
              <a:gd name="connsiteX5" fmla="*/ 867302 w 3746522"/>
              <a:gd name="connsiteY5" fmla="*/ 3069796 h 7492964"/>
              <a:gd name="connsiteX6" fmla="*/ 963792 w 3746522"/>
              <a:gd name="connsiteY6" fmla="*/ 2681909 h 7492964"/>
              <a:gd name="connsiteX7" fmla="*/ 1218729 w 3746522"/>
              <a:gd name="connsiteY7" fmla="*/ 2155183 h 7492964"/>
              <a:gd name="connsiteX8" fmla="*/ 1818448 w 3746522"/>
              <a:gd name="connsiteY8" fmla="*/ 1392490 h 7492964"/>
              <a:gd name="connsiteX9" fmla="*/ 2634299 w 3746522"/>
              <a:gd name="connsiteY9" fmla="*/ 839337 h 7492964"/>
              <a:gd name="connsiteX10" fmla="*/ 2713349 w 3746522"/>
              <a:gd name="connsiteY10" fmla="*/ 119152 h 7492964"/>
              <a:gd name="connsiteX11" fmla="*/ 2873000 w 3746522"/>
              <a:gd name="connsiteY11" fmla="*/ 124425 h 7492964"/>
              <a:gd name="connsiteX12" fmla="*/ 2801710 w 3746522"/>
              <a:gd name="connsiteY12" fmla="*/ 810150 h 7492964"/>
              <a:gd name="connsiteX13" fmla="*/ 1751728 w 3746522"/>
              <a:gd name="connsiteY13" fmla="*/ 1657514 h 7492964"/>
              <a:gd name="connsiteX14" fmla="*/ 1020131 w 3746522"/>
              <a:gd name="connsiteY14" fmla="*/ 2993358 h 7492964"/>
              <a:gd name="connsiteX15" fmla="*/ 922966 w 3746522"/>
              <a:gd name="connsiteY15" fmla="*/ 3846621 h 7492964"/>
              <a:gd name="connsiteX16" fmla="*/ 936487 w 3746522"/>
              <a:gd name="connsiteY16" fmla="*/ 4248620 h 7492964"/>
              <a:gd name="connsiteX17" fmla="*/ 1183837 w 3746522"/>
              <a:gd name="connsiteY17" fmla="*/ 4914127 h 7492964"/>
              <a:gd name="connsiteX18" fmla="*/ 1684265 w 3746522"/>
              <a:gd name="connsiteY18" fmla="*/ 5595965 h 7492964"/>
              <a:gd name="connsiteX19" fmla="*/ 2215570 w 3746522"/>
              <a:gd name="connsiteY19" fmla="*/ 5814712 h 7492964"/>
              <a:gd name="connsiteX20" fmla="*/ 2609981 w 3746522"/>
              <a:gd name="connsiteY20" fmla="*/ 5663765 h 7492964"/>
              <a:gd name="connsiteX21" fmla="*/ 2726559 w 3746522"/>
              <a:gd name="connsiteY21" fmla="*/ 5560716 h 7492964"/>
              <a:gd name="connsiteX22" fmla="*/ 3022449 w 3746522"/>
              <a:gd name="connsiteY22" fmla="*/ 5630980 h 7492964"/>
              <a:gd name="connsiteX23" fmla="*/ 3290510 w 3746522"/>
              <a:gd name="connsiteY23" fmla="*/ 6528289 h 7492964"/>
              <a:gd name="connsiteX24" fmla="*/ 3710938 w 3746522"/>
              <a:gd name="connsiteY24" fmla="*/ 7139495 h 7492964"/>
              <a:gd name="connsiteX25" fmla="*/ 3730153 w 3746522"/>
              <a:gd name="connsiteY25" fmla="*/ 7450199 h 7492964"/>
              <a:gd name="connsiteX26" fmla="*/ 3640307 w 3746522"/>
              <a:gd name="connsiteY26" fmla="*/ 7396085 h 7492964"/>
              <a:gd name="connsiteX27" fmla="*/ 3575973 w 3746522"/>
              <a:gd name="connsiteY27" fmla="*/ 7109216 h 7492964"/>
              <a:gd name="connsiteX28" fmla="*/ 3249461 w 3746522"/>
              <a:gd name="connsiteY28" fmla="*/ 6673090 h 7492964"/>
              <a:gd name="connsiteX29" fmla="*/ 2958594 w 3746522"/>
              <a:gd name="connsiteY29" fmla="*/ 6009284 h 7492964"/>
              <a:gd name="connsiteX30" fmla="*/ 2913105 w 3746522"/>
              <a:gd name="connsiteY30" fmla="*/ 5619335 h 7492964"/>
              <a:gd name="connsiteX31" fmla="*/ 2844925 w 3746522"/>
              <a:gd name="connsiteY31" fmla="*/ 5631325 h 7492964"/>
              <a:gd name="connsiteX32" fmla="*/ 2521374 w 3746522"/>
              <a:gd name="connsiteY32" fmla="*/ 5852489 h 7492964"/>
              <a:gd name="connsiteX33" fmla="*/ 2343227 w 3746522"/>
              <a:gd name="connsiteY33" fmla="*/ 5907923 h 7492964"/>
              <a:gd name="connsiteX34" fmla="*/ 1537454 w 3746522"/>
              <a:gd name="connsiteY34" fmla="*/ 5617550 h 7492964"/>
              <a:gd name="connsiteX35" fmla="*/ 1004023 w 3746522"/>
              <a:gd name="connsiteY35" fmla="*/ 4807871 h 7492964"/>
              <a:gd name="connsiteX36" fmla="*/ 881751 w 3746522"/>
              <a:gd name="connsiteY36" fmla="*/ 4434044 h 7492964"/>
              <a:gd name="connsiteX37" fmla="*/ 556938 w 3746522"/>
              <a:gd name="connsiteY37" fmla="*/ 4356001 h 7492964"/>
              <a:gd name="connsiteX38" fmla="*/ 155450 w 3746522"/>
              <a:gd name="connsiteY38" fmla="*/ 4273614 h 7492964"/>
              <a:gd name="connsiteX39" fmla="*/ 24733 w 3746522"/>
              <a:gd name="connsiteY39" fmla="*/ 4238233 h 7492964"/>
              <a:gd name="connsiteX40" fmla="*/ 7053 w 3746522"/>
              <a:gd name="connsiteY40" fmla="*/ 4117489 h 7492964"/>
              <a:gd name="connsiteX0" fmla="*/ 7053 w 3746522"/>
              <a:gd name="connsiteY0" fmla="*/ 4117489 h 7492964"/>
              <a:gd name="connsiteX1" fmla="*/ 162856 w 3746522"/>
              <a:gd name="connsiteY1" fmla="*/ 4161848 h 7492964"/>
              <a:gd name="connsiteX2" fmla="*/ 581690 w 3746522"/>
              <a:gd name="connsiteY2" fmla="*/ 4228079 h 7492964"/>
              <a:gd name="connsiteX3" fmla="*/ 828968 w 3746522"/>
              <a:gd name="connsiteY3" fmla="*/ 4280680 h 7492964"/>
              <a:gd name="connsiteX4" fmla="*/ 801271 w 3746522"/>
              <a:gd name="connsiteY4" fmla="*/ 3618419 h 7492964"/>
              <a:gd name="connsiteX5" fmla="*/ 867302 w 3746522"/>
              <a:gd name="connsiteY5" fmla="*/ 3069796 h 7492964"/>
              <a:gd name="connsiteX6" fmla="*/ 963792 w 3746522"/>
              <a:gd name="connsiteY6" fmla="*/ 2681909 h 7492964"/>
              <a:gd name="connsiteX7" fmla="*/ 1218729 w 3746522"/>
              <a:gd name="connsiteY7" fmla="*/ 2155183 h 7492964"/>
              <a:gd name="connsiteX8" fmla="*/ 1818448 w 3746522"/>
              <a:gd name="connsiteY8" fmla="*/ 1392490 h 7492964"/>
              <a:gd name="connsiteX9" fmla="*/ 2634299 w 3746522"/>
              <a:gd name="connsiteY9" fmla="*/ 839337 h 7492964"/>
              <a:gd name="connsiteX10" fmla="*/ 2713349 w 3746522"/>
              <a:gd name="connsiteY10" fmla="*/ 119152 h 7492964"/>
              <a:gd name="connsiteX11" fmla="*/ 2873000 w 3746522"/>
              <a:gd name="connsiteY11" fmla="*/ 124425 h 7492964"/>
              <a:gd name="connsiteX12" fmla="*/ 2801710 w 3746522"/>
              <a:gd name="connsiteY12" fmla="*/ 810150 h 7492964"/>
              <a:gd name="connsiteX13" fmla="*/ 1751728 w 3746522"/>
              <a:gd name="connsiteY13" fmla="*/ 1657514 h 7492964"/>
              <a:gd name="connsiteX14" fmla="*/ 1020131 w 3746522"/>
              <a:gd name="connsiteY14" fmla="*/ 2993358 h 7492964"/>
              <a:gd name="connsiteX15" fmla="*/ 922966 w 3746522"/>
              <a:gd name="connsiteY15" fmla="*/ 3846621 h 7492964"/>
              <a:gd name="connsiteX16" fmla="*/ 936487 w 3746522"/>
              <a:gd name="connsiteY16" fmla="*/ 4248620 h 7492964"/>
              <a:gd name="connsiteX17" fmla="*/ 1183837 w 3746522"/>
              <a:gd name="connsiteY17" fmla="*/ 4914127 h 7492964"/>
              <a:gd name="connsiteX18" fmla="*/ 1684265 w 3746522"/>
              <a:gd name="connsiteY18" fmla="*/ 5595965 h 7492964"/>
              <a:gd name="connsiteX19" fmla="*/ 2215570 w 3746522"/>
              <a:gd name="connsiteY19" fmla="*/ 5814712 h 7492964"/>
              <a:gd name="connsiteX20" fmla="*/ 2609981 w 3746522"/>
              <a:gd name="connsiteY20" fmla="*/ 5663765 h 7492964"/>
              <a:gd name="connsiteX21" fmla="*/ 2726559 w 3746522"/>
              <a:gd name="connsiteY21" fmla="*/ 5560716 h 7492964"/>
              <a:gd name="connsiteX22" fmla="*/ 3022449 w 3746522"/>
              <a:gd name="connsiteY22" fmla="*/ 5630980 h 7492964"/>
              <a:gd name="connsiteX23" fmla="*/ 3290510 w 3746522"/>
              <a:gd name="connsiteY23" fmla="*/ 6528289 h 7492964"/>
              <a:gd name="connsiteX24" fmla="*/ 3710938 w 3746522"/>
              <a:gd name="connsiteY24" fmla="*/ 7139495 h 7492964"/>
              <a:gd name="connsiteX25" fmla="*/ 3730153 w 3746522"/>
              <a:gd name="connsiteY25" fmla="*/ 7450199 h 7492964"/>
              <a:gd name="connsiteX26" fmla="*/ 3640307 w 3746522"/>
              <a:gd name="connsiteY26" fmla="*/ 7396085 h 7492964"/>
              <a:gd name="connsiteX27" fmla="*/ 3575973 w 3746522"/>
              <a:gd name="connsiteY27" fmla="*/ 7109216 h 7492964"/>
              <a:gd name="connsiteX28" fmla="*/ 3249461 w 3746522"/>
              <a:gd name="connsiteY28" fmla="*/ 6673090 h 7492964"/>
              <a:gd name="connsiteX29" fmla="*/ 2958594 w 3746522"/>
              <a:gd name="connsiteY29" fmla="*/ 6009284 h 7492964"/>
              <a:gd name="connsiteX30" fmla="*/ 2913105 w 3746522"/>
              <a:gd name="connsiteY30" fmla="*/ 5619335 h 7492964"/>
              <a:gd name="connsiteX31" fmla="*/ 2844925 w 3746522"/>
              <a:gd name="connsiteY31" fmla="*/ 5631325 h 7492964"/>
              <a:gd name="connsiteX32" fmla="*/ 2521374 w 3746522"/>
              <a:gd name="connsiteY32" fmla="*/ 5852489 h 7492964"/>
              <a:gd name="connsiteX33" fmla="*/ 2343227 w 3746522"/>
              <a:gd name="connsiteY33" fmla="*/ 5907923 h 7492964"/>
              <a:gd name="connsiteX34" fmla="*/ 1537454 w 3746522"/>
              <a:gd name="connsiteY34" fmla="*/ 5617550 h 7492964"/>
              <a:gd name="connsiteX35" fmla="*/ 1004023 w 3746522"/>
              <a:gd name="connsiteY35" fmla="*/ 4807871 h 7492964"/>
              <a:gd name="connsiteX36" fmla="*/ 881751 w 3746522"/>
              <a:gd name="connsiteY36" fmla="*/ 4434044 h 7492964"/>
              <a:gd name="connsiteX37" fmla="*/ 556938 w 3746522"/>
              <a:gd name="connsiteY37" fmla="*/ 4356001 h 7492964"/>
              <a:gd name="connsiteX38" fmla="*/ 155450 w 3746522"/>
              <a:gd name="connsiteY38" fmla="*/ 4273614 h 7492964"/>
              <a:gd name="connsiteX39" fmla="*/ 24733 w 3746522"/>
              <a:gd name="connsiteY39" fmla="*/ 4238233 h 7492964"/>
              <a:gd name="connsiteX40" fmla="*/ 7053 w 3746522"/>
              <a:gd name="connsiteY40" fmla="*/ 4117489 h 7492964"/>
              <a:gd name="connsiteX0" fmla="*/ 7053 w 3746522"/>
              <a:gd name="connsiteY0" fmla="*/ 4117489 h 7492964"/>
              <a:gd name="connsiteX1" fmla="*/ 162856 w 3746522"/>
              <a:gd name="connsiteY1" fmla="*/ 4161848 h 7492964"/>
              <a:gd name="connsiteX2" fmla="*/ 581690 w 3746522"/>
              <a:gd name="connsiteY2" fmla="*/ 4228079 h 7492964"/>
              <a:gd name="connsiteX3" fmla="*/ 828968 w 3746522"/>
              <a:gd name="connsiteY3" fmla="*/ 4280680 h 7492964"/>
              <a:gd name="connsiteX4" fmla="*/ 801271 w 3746522"/>
              <a:gd name="connsiteY4" fmla="*/ 3618419 h 7492964"/>
              <a:gd name="connsiteX5" fmla="*/ 867302 w 3746522"/>
              <a:gd name="connsiteY5" fmla="*/ 3069796 h 7492964"/>
              <a:gd name="connsiteX6" fmla="*/ 963792 w 3746522"/>
              <a:gd name="connsiteY6" fmla="*/ 2681909 h 7492964"/>
              <a:gd name="connsiteX7" fmla="*/ 1218729 w 3746522"/>
              <a:gd name="connsiteY7" fmla="*/ 2155183 h 7492964"/>
              <a:gd name="connsiteX8" fmla="*/ 1818448 w 3746522"/>
              <a:gd name="connsiteY8" fmla="*/ 1392490 h 7492964"/>
              <a:gd name="connsiteX9" fmla="*/ 2634299 w 3746522"/>
              <a:gd name="connsiteY9" fmla="*/ 839337 h 7492964"/>
              <a:gd name="connsiteX10" fmla="*/ 2713349 w 3746522"/>
              <a:gd name="connsiteY10" fmla="*/ 119152 h 7492964"/>
              <a:gd name="connsiteX11" fmla="*/ 2873000 w 3746522"/>
              <a:gd name="connsiteY11" fmla="*/ 124425 h 7492964"/>
              <a:gd name="connsiteX12" fmla="*/ 2801710 w 3746522"/>
              <a:gd name="connsiteY12" fmla="*/ 810150 h 7492964"/>
              <a:gd name="connsiteX13" fmla="*/ 1751728 w 3746522"/>
              <a:gd name="connsiteY13" fmla="*/ 1657514 h 7492964"/>
              <a:gd name="connsiteX14" fmla="*/ 1020131 w 3746522"/>
              <a:gd name="connsiteY14" fmla="*/ 2993358 h 7492964"/>
              <a:gd name="connsiteX15" fmla="*/ 922966 w 3746522"/>
              <a:gd name="connsiteY15" fmla="*/ 3846621 h 7492964"/>
              <a:gd name="connsiteX16" fmla="*/ 936487 w 3746522"/>
              <a:gd name="connsiteY16" fmla="*/ 4248620 h 7492964"/>
              <a:gd name="connsiteX17" fmla="*/ 1183837 w 3746522"/>
              <a:gd name="connsiteY17" fmla="*/ 4914127 h 7492964"/>
              <a:gd name="connsiteX18" fmla="*/ 1684265 w 3746522"/>
              <a:gd name="connsiteY18" fmla="*/ 5595965 h 7492964"/>
              <a:gd name="connsiteX19" fmla="*/ 2215570 w 3746522"/>
              <a:gd name="connsiteY19" fmla="*/ 5814712 h 7492964"/>
              <a:gd name="connsiteX20" fmla="*/ 2609981 w 3746522"/>
              <a:gd name="connsiteY20" fmla="*/ 5663765 h 7492964"/>
              <a:gd name="connsiteX21" fmla="*/ 2726559 w 3746522"/>
              <a:gd name="connsiteY21" fmla="*/ 5560716 h 7492964"/>
              <a:gd name="connsiteX22" fmla="*/ 3022449 w 3746522"/>
              <a:gd name="connsiteY22" fmla="*/ 5630980 h 7492964"/>
              <a:gd name="connsiteX23" fmla="*/ 3290510 w 3746522"/>
              <a:gd name="connsiteY23" fmla="*/ 6528289 h 7492964"/>
              <a:gd name="connsiteX24" fmla="*/ 3710938 w 3746522"/>
              <a:gd name="connsiteY24" fmla="*/ 7139495 h 7492964"/>
              <a:gd name="connsiteX25" fmla="*/ 3730153 w 3746522"/>
              <a:gd name="connsiteY25" fmla="*/ 7450199 h 7492964"/>
              <a:gd name="connsiteX26" fmla="*/ 3640307 w 3746522"/>
              <a:gd name="connsiteY26" fmla="*/ 7396085 h 7492964"/>
              <a:gd name="connsiteX27" fmla="*/ 3575973 w 3746522"/>
              <a:gd name="connsiteY27" fmla="*/ 7109216 h 7492964"/>
              <a:gd name="connsiteX28" fmla="*/ 3249461 w 3746522"/>
              <a:gd name="connsiteY28" fmla="*/ 6673090 h 7492964"/>
              <a:gd name="connsiteX29" fmla="*/ 2958594 w 3746522"/>
              <a:gd name="connsiteY29" fmla="*/ 6009284 h 7492964"/>
              <a:gd name="connsiteX30" fmla="*/ 2913105 w 3746522"/>
              <a:gd name="connsiteY30" fmla="*/ 5619335 h 7492964"/>
              <a:gd name="connsiteX31" fmla="*/ 2844925 w 3746522"/>
              <a:gd name="connsiteY31" fmla="*/ 5631325 h 7492964"/>
              <a:gd name="connsiteX32" fmla="*/ 2521374 w 3746522"/>
              <a:gd name="connsiteY32" fmla="*/ 5852489 h 7492964"/>
              <a:gd name="connsiteX33" fmla="*/ 2343227 w 3746522"/>
              <a:gd name="connsiteY33" fmla="*/ 5907923 h 7492964"/>
              <a:gd name="connsiteX34" fmla="*/ 1537454 w 3746522"/>
              <a:gd name="connsiteY34" fmla="*/ 5617550 h 7492964"/>
              <a:gd name="connsiteX35" fmla="*/ 1004023 w 3746522"/>
              <a:gd name="connsiteY35" fmla="*/ 4807871 h 7492964"/>
              <a:gd name="connsiteX36" fmla="*/ 881751 w 3746522"/>
              <a:gd name="connsiteY36" fmla="*/ 4434044 h 7492964"/>
              <a:gd name="connsiteX37" fmla="*/ 556938 w 3746522"/>
              <a:gd name="connsiteY37" fmla="*/ 4356001 h 7492964"/>
              <a:gd name="connsiteX38" fmla="*/ 155450 w 3746522"/>
              <a:gd name="connsiteY38" fmla="*/ 4273614 h 7492964"/>
              <a:gd name="connsiteX39" fmla="*/ 24733 w 3746522"/>
              <a:gd name="connsiteY39" fmla="*/ 4238233 h 7492964"/>
              <a:gd name="connsiteX40" fmla="*/ 7053 w 3746522"/>
              <a:gd name="connsiteY40" fmla="*/ 4117489 h 7492964"/>
              <a:gd name="connsiteX0" fmla="*/ 7053 w 3746522"/>
              <a:gd name="connsiteY0" fmla="*/ 4117125 h 7492600"/>
              <a:gd name="connsiteX1" fmla="*/ 162856 w 3746522"/>
              <a:gd name="connsiteY1" fmla="*/ 4161484 h 7492600"/>
              <a:gd name="connsiteX2" fmla="*/ 581690 w 3746522"/>
              <a:gd name="connsiteY2" fmla="*/ 4227715 h 7492600"/>
              <a:gd name="connsiteX3" fmla="*/ 828968 w 3746522"/>
              <a:gd name="connsiteY3" fmla="*/ 4280316 h 7492600"/>
              <a:gd name="connsiteX4" fmla="*/ 801271 w 3746522"/>
              <a:gd name="connsiteY4" fmla="*/ 3618055 h 7492600"/>
              <a:gd name="connsiteX5" fmla="*/ 867302 w 3746522"/>
              <a:gd name="connsiteY5" fmla="*/ 3069432 h 7492600"/>
              <a:gd name="connsiteX6" fmla="*/ 963792 w 3746522"/>
              <a:gd name="connsiteY6" fmla="*/ 2681545 h 7492600"/>
              <a:gd name="connsiteX7" fmla="*/ 1218729 w 3746522"/>
              <a:gd name="connsiteY7" fmla="*/ 2154819 h 7492600"/>
              <a:gd name="connsiteX8" fmla="*/ 1818448 w 3746522"/>
              <a:gd name="connsiteY8" fmla="*/ 1392126 h 7492600"/>
              <a:gd name="connsiteX9" fmla="*/ 2634299 w 3746522"/>
              <a:gd name="connsiteY9" fmla="*/ 838973 h 7492600"/>
              <a:gd name="connsiteX10" fmla="*/ 2775988 w 3746522"/>
              <a:gd name="connsiteY10" fmla="*/ 119152 h 7492600"/>
              <a:gd name="connsiteX11" fmla="*/ 2873000 w 3746522"/>
              <a:gd name="connsiteY11" fmla="*/ 124061 h 7492600"/>
              <a:gd name="connsiteX12" fmla="*/ 2801710 w 3746522"/>
              <a:gd name="connsiteY12" fmla="*/ 809786 h 7492600"/>
              <a:gd name="connsiteX13" fmla="*/ 1751728 w 3746522"/>
              <a:gd name="connsiteY13" fmla="*/ 1657150 h 7492600"/>
              <a:gd name="connsiteX14" fmla="*/ 1020131 w 3746522"/>
              <a:gd name="connsiteY14" fmla="*/ 2992994 h 7492600"/>
              <a:gd name="connsiteX15" fmla="*/ 922966 w 3746522"/>
              <a:gd name="connsiteY15" fmla="*/ 3846257 h 7492600"/>
              <a:gd name="connsiteX16" fmla="*/ 936487 w 3746522"/>
              <a:gd name="connsiteY16" fmla="*/ 4248256 h 7492600"/>
              <a:gd name="connsiteX17" fmla="*/ 1183837 w 3746522"/>
              <a:gd name="connsiteY17" fmla="*/ 4913763 h 7492600"/>
              <a:gd name="connsiteX18" fmla="*/ 1684265 w 3746522"/>
              <a:gd name="connsiteY18" fmla="*/ 5595601 h 7492600"/>
              <a:gd name="connsiteX19" fmla="*/ 2215570 w 3746522"/>
              <a:gd name="connsiteY19" fmla="*/ 5814348 h 7492600"/>
              <a:gd name="connsiteX20" fmla="*/ 2609981 w 3746522"/>
              <a:gd name="connsiteY20" fmla="*/ 5663401 h 7492600"/>
              <a:gd name="connsiteX21" fmla="*/ 2726559 w 3746522"/>
              <a:gd name="connsiteY21" fmla="*/ 5560352 h 7492600"/>
              <a:gd name="connsiteX22" fmla="*/ 3022449 w 3746522"/>
              <a:gd name="connsiteY22" fmla="*/ 5630616 h 7492600"/>
              <a:gd name="connsiteX23" fmla="*/ 3290510 w 3746522"/>
              <a:gd name="connsiteY23" fmla="*/ 6527925 h 7492600"/>
              <a:gd name="connsiteX24" fmla="*/ 3710938 w 3746522"/>
              <a:gd name="connsiteY24" fmla="*/ 7139131 h 7492600"/>
              <a:gd name="connsiteX25" fmla="*/ 3730153 w 3746522"/>
              <a:gd name="connsiteY25" fmla="*/ 7449835 h 7492600"/>
              <a:gd name="connsiteX26" fmla="*/ 3640307 w 3746522"/>
              <a:gd name="connsiteY26" fmla="*/ 7395721 h 7492600"/>
              <a:gd name="connsiteX27" fmla="*/ 3575973 w 3746522"/>
              <a:gd name="connsiteY27" fmla="*/ 7108852 h 7492600"/>
              <a:gd name="connsiteX28" fmla="*/ 3249461 w 3746522"/>
              <a:gd name="connsiteY28" fmla="*/ 6672726 h 7492600"/>
              <a:gd name="connsiteX29" fmla="*/ 2958594 w 3746522"/>
              <a:gd name="connsiteY29" fmla="*/ 6008920 h 7492600"/>
              <a:gd name="connsiteX30" fmla="*/ 2913105 w 3746522"/>
              <a:gd name="connsiteY30" fmla="*/ 5618971 h 7492600"/>
              <a:gd name="connsiteX31" fmla="*/ 2844925 w 3746522"/>
              <a:gd name="connsiteY31" fmla="*/ 5630961 h 7492600"/>
              <a:gd name="connsiteX32" fmla="*/ 2521374 w 3746522"/>
              <a:gd name="connsiteY32" fmla="*/ 5852125 h 7492600"/>
              <a:gd name="connsiteX33" fmla="*/ 2343227 w 3746522"/>
              <a:gd name="connsiteY33" fmla="*/ 5907559 h 7492600"/>
              <a:gd name="connsiteX34" fmla="*/ 1537454 w 3746522"/>
              <a:gd name="connsiteY34" fmla="*/ 5617186 h 7492600"/>
              <a:gd name="connsiteX35" fmla="*/ 1004023 w 3746522"/>
              <a:gd name="connsiteY35" fmla="*/ 4807507 h 7492600"/>
              <a:gd name="connsiteX36" fmla="*/ 881751 w 3746522"/>
              <a:gd name="connsiteY36" fmla="*/ 4433680 h 7492600"/>
              <a:gd name="connsiteX37" fmla="*/ 556938 w 3746522"/>
              <a:gd name="connsiteY37" fmla="*/ 4355637 h 7492600"/>
              <a:gd name="connsiteX38" fmla="*/ 155450 w 3746522"/>
              <a:gd name="connsiteY38" fmla="*/ 4273250 h 7492600"/>
              <a:gd name="connsiteX39" fmla="*/ 24733 w 3746522"/>
              <a:gd name="connsiteY39" fmla="*/ 4237869 h 7492600"/>
              <a:gd name="connsiteX40" fmla="*/ 7053 w 3746522"/>
              <a:gd name="connsiteY40" fmla="*/ 4117125 h 7492600"/>
              <a:gd name="connsiteX0" fmla="*/ 7053 w 3746522"/>
              <a:gd name="connsiteY0" fmla="*/ 4089645 h 7465120"/>
              <a:gd name="connsiteX1" fmla="*/ 162856 w 3746522"/>
              <a:gd name="connsiteY1" fmla="*/ 4134004 h 7465120"/>
              <a:gd name="connsiteX2" fmla="*/ 581690 w 3746522"/>
              <a:gd name="connsiteY2" fmla="*/ 4200235 h 7465120"/>
              <a:gd name="connsiteX3" fmla="*/ 828968 w 3746522"/>
              <a:gd name="connsiteY3" fmla="*/ 4252836 h 7465120"/>
              <a:gd name="connsiteX4" fmla="*/ 801271 w 3746522"/>
              <a:gd name="connsiteY4" fmla="*/ 3590575 h 7465120"/>
              <a:gd name="connsiteX5" fmla="*/ 867302 w 3746522"/>
              <a:gd name="connsiteY5" fmla="*/ 3041952 h 7465120"/>
              <a:gd name="connsiteX6" fmla="*/ 963792 w 3746522"/>
              <a:gd name="connsiteY6" fmla="*/ 2654065 h 7465120"/>
              <a:gd name="connsiteX7" fmla="*/ 1218729 w 3746522"/>
              <a:gd name="connsiteY7" fmla="*/ 2127339 h 7465120"/>
              <a:gd name="connsiteX8" fmla="*/ 1818448 w 3746522"/>
              <a:gd name="connsiteY8" fmla="*/ 1364646 h 7465120"/>
              <a:gd name="connsiteX9" fmla="*/ 2634299 w 3746522"/>
              <a:gd name="connsiteY9" fmla="*/ 811493 h 7465120"/>
              <a:gd name="connsiteX10" fmla="*/ 2773168 w 3746522"/>
              <a:gd name="connsiteY10" fmla="*/ 202819 h 7465120"/>
              <a:gd name="connsiteX11" fmla="*/ 2873000 w 3746522"/>
              <a:gd name="connsiteY11" fmla="*/ 96581 h 7465120"/>
              <a:gd name="connsiteX12" fmla="*/ 2801710 w 3746522"/>
              <a:gd name="connsiteY12" fmla="*/ 782306 h 7465120"/>
              <a:gd name="connsiteX13" fmla="*/ 1751728 w 3746522"/>
              <a:gd name="connsiteY13" fmla="*/ 1629670 h 7465120"/>
              <a:gd name="connsiteX14" fmla="*/ 1020131 w 3746522"/>
              <a:gd name="connsiteY14" fmla="*/ 2965514 h 7465120"/>
              <a:gd name="connsiteX15" fmla="*/ 922966 w 3746522"/>
              <a:gd name="connsiteY15" fmla="*/ 3818777 h 7465120"/>
              <a:gd name="connsiteX16" fmla="*/ 936487 w 3746522"/>
              <a:gd name="connsiteY16" fmla="*/ 4220776 h 7465120"/>
              <a:gd name="connsiteX17" fmla="*/ 1183837 w 3746522"/>
              <a:gd name="connsiteY17" fmla="*/ 4886283 h 7465120"/>
              <a:gd name="connsiteX18" fmla="*/ 1684265 w 3746522"/>
              <a:gd name="connsiteY18" fmla="*/ 5568121 h 7465120"/>
              <a:gd name="connsiteX19" fmla="*/ 2215570 w 3746522"/>
              <a:gd name="connsiteY19" fmla="*/ 5786868 h 7465120"/>
              <a:gd name="connsiteX20" fmla="*/ 2609981 w 3746522"/>
              <a:gd name="connsiteY20" fmla="*/ 5635921 h 7465120"/>
              <a:gd name="connsiteX21" fmla="*/ 2726559 w 3746522"/>
              <a:gd name="connsiteY21" fmla="*/ 5532872 h 7465120"/>
              <a:gd name="connsiteX22" fmla="*/ 3022449 w 3746522"/>
              <a:gd name="connsiteY22" fmla="*/ 5603136 h 7465120"/>
              <a:gd name="connsiteX23" fmla="*/ 3290510 w 3746522"/>
              <a:gd name="connsiteY23" fmla="*/ 6500445 h 7465120"/>
              <a:gd name="connsiteX24" fmla="*/ 3710938 w 3746522"/>
              <a:gd name="connsiteY24" fmla="*/ 7111651 h 7465120"/>
              <a:gd name="connsiteX25" fmla="*/ 3730153 w 3746522"/>
              <a:gd name="connsiteY25" fmla="*/ 7422355 h 7465120"/>
              <a:gd name="connsiteX26" fmla="*/ 3640307 w 3746522"/>
              <a:gd name="connsiteY26" fmla="*/ 7368241 h 7465120"/>
              <a:gd name="connsiteX27" fmla="*/ 3575973 w 3746522"/>
              <a:gd name="connsiteY27" fmla="*/ 7081372 h 7465120"/>
              <a:gd name="connsiteX28" fmla="*/ 3249461 w 3746522"/>
              <a:gd name="connsiteY28" fmla="*/ 6645246 h 7465120"/>
              <a:gd name="connsiteX29" fmla="*/ 2958594 w 3746522"/>
              <a:gd name="connsiteY29" fmla="*/ 5981440 h 7465120"/>
              <a:gd name="connsiteX30" fmla="*/ 2913105 w 3746522"/>
              <a:gd name="connsiteY30" fmla="*/ 5591491 h 7465120"/>
              <a:gd name="connsiteX31" fmla="*/ 2844925 w 3746522"/>
              <a:gd name="connsiteY31" fmla="*/ 5603481 h 7465120"/>
              <a:gd name="connsiteX32" fmla="*/ 2521374 w 3746522"/>
              <a:gd name="connsiteY32" fmla="*/ 5824645 h 7465120"/>
              <a:gd name="connsiteX33" fmla="*/ 2343227 w 3746522"/>
              <a:gd name="connsiteY33" fmla="*/ 5880079 h 7465120"/>
              <a:gd name="connsiteX34" fmla="*/ 1537454 w 3746522"/>
              <a:gd name="connsiteY34" fmla="*/ 5589706 h 7465120"/>
              <a:gd name="connsiteX35" fmla="*/ 1004023 w 3746522"/>
              <a:gd name="connsiteY35" fmla="*/ 4780027 h 7465120"/>
              <a:gd name="connsiteX36" fmla="*/ 881751 w 3746522"/>
              <a:gd name="connsiteY36" fmla="*/ 4406200 h 7465120"/>
              <a:gd name="connsiteX37" fmla="*/ 556938 w 3746522"/>
              <a:gd name="connsiteY37" fmla="*/ 4328157 h 7465120"/>
              <a:gd name="connsiteX38" fmla="*/ 155450 w 3746522"/>
              <a:gd name="connsiteY38" fmla="*/ 4245770 h 7465120"/>
              <a:gd name="connsiteX39" fmla="*/ 24733 w 3746522"/>
              <a:gd name="connsiteY39" fmla="*/ 4210389 h 7465120"/>
              <a:gd name="connsiteX40" fmla="*/ 7053 w 3746522"/>
              <a:gd name="connsiteY40" fmla="*/ 4089645 h 7465120"/>
              <a:gd name="connsiteX0" fmla="*/ 7053 w 3746522"/>
              <a:gd name="connsiteY0" fmla="*/ 4093295 h 7468770"/>
              <a:gd name="connsiteX1" fmla="*/ 162856 w 3746522"/>
              <a:gd name="connsiteY1" fmla="*/ 4137654 h 7468770"/>
              <a:gd name="connsiteX2" fmla="*/ 581690 w 3746522"/>
              <a:gd name="connsiteY2" fmla="*/ 4203885 h 7468770"/>
              <a:gd name="connsiteX3" fmla="*/ 828968 w 3746522"/>
              <a:gd name="connsiteY3" fmla="*/ 4256486 h 7468770"/>
              <a:gd name="connsiteX4" fmla="*/ 801271 w 3746522"/>
              <a:gd name="connsiteY4" fmla="*/ 3594225 h 7468770"/>
              <a:gd name="connsiteX5" fmla="*/ 867302 w 3746522"/>
              <a:gd name="connsiteY5" fmla="*/ 3045602 h 7468770"/>
              <a:gd name="connsiteX6" fmla="*/ 963792 w 3746522"/>
              <a:gd name="connsiteY6" fmla="*/ 2657715 h 7468770"/>
              <a:gd name="connsiteX7" fmla="*/ 1218729 w 3746522"/>
              <a:gd name="connsiteY7" fmla="*/ 2130989 h 7468770"/>
              <a:gd name="connsiteX8" fmla="*/ 1818448 w 3746522"/>
              <a:gd name="connsiteY8" fmla="*/ 1368296 h 7468770"/>
              <a:gd name="connsiteX9" fmla="*/ 2634299 w 3746522"/>
              <a:gd name="connsiteY9" fmla="*/ 815143 h 7468770"/>
              <a:gd name="connsiteX10" fmla="*/ 2773168 w 3746522"/>
              <a:gd name="connsiteY10" fmla="*/ 206469 h 7468770"/>
              <a:gd name="connsiteX11" fmla="*/ 2930231 w 3746522"/>
              <a:gd name="connsiteY11" fmla="*/ 96581 h 7468770"/>
              <a:gd name="connsiteX12" fmla="*/ 2801710 w 3746522"/>
              <a:gd name="connsiteY12" fmla="*/ 785956 h 7468770"/>
              <a:gd name="connsiteX13" fmla="*/ 1751728 w 3746522"/>
              <a:gd name="connsiteY13" fmla="*/ 1633320 h 7468770"/>
              <a:gd name="connsiteX14" fmla="*/ 1020131 w 3746522"/>
              <a:gd name="connsiteY14" fmla="*/ 2969164 h 7468770"/>
              <a:gd name="connsiteX15" fmla="*/ 922966 w 3746522"/>
              <a:gd name="connsiteY15" fmla="*/ 3822427 h 7468770"/>
              <a:gd name="connsiteX16" fmla="*/ 936487 w 3746522"/>
              <a:gd name="connsiteY16" fmla="*/ 4224426 h 7468770"/>
              <a:gd name="connsiteX17" fmla="*/ 1183837 w 3746522"/>
              <a:gd name="connsiteY17" fmla="*/ 4889933 h 7468770"/>
              <a:gd name="connsiteX18" fmla="*/ 1684265 w 3746522"/>
              <a:gd name="connsiteY18" fmla="*/ 5571771 h 7468770"/>
              <a:gd name="connsiteX19" fmla="*/ 2215570 w 3746522"/>
              <a:gd name="connsiteY19" fmla="*/ 5790518 h 7468770"/>
              <a:gd name="connsiteX20" fmla="*/ 2609981 w 3746522"/>
              <a:gd name="connsiteY20" fmla="*/ 5639571 h 7468770"/>
              <a:gd name="connsiteX21" fmla="*/ 2726559 w 3746522"/>
              <a:gd name="connsiteY21" fmla="*/ 5536522 h 7468770"/>
              <a:gd name="connsiteX22" fmla="*/ 3022449 w 3746522"/>
              <a:gd name="connsiteY22" fmla="*/ 5606786 h 7468770"/>
              <a:gd name="connsiteX23" fmla="*/ 3290510 w 3746522"/>
              <a:gd name="connsiteY23" fmla="*/ 6504095 h 7468770"/>
              <a:gd name="connsiteX24" fmla="*/ 3710938 w 3746522"/>
              <a:gd name="connsiteY24" fmla="*/ 7115301 h 7468770"/>
              <a:gd name="connsiteX25" fmla="*/ 3730153 w 3746522"/>
              <a:gd name="connsiteY25" fmla="*/ 7426005 h 7468770"/>
              <a:gd name="connsiteX26" fmla="*/ 3640307 w 3746522"/>
              <a:gd name="connsiteY26" fmla="*/ 7371891 h 7468770"/>
              <a:gd name="connsiteX27" fmla="*/ 3575973 w 3746522"/>
              <a:gd name="connsiteY27" fmla="*/ 7085022 h 7468770"/>
              <a:gd name="connsiteX28" fmla="*/ 3249461 w 3746522"/>
              <a:gd name="connsiteY28" fmla="*/ 6648896 h 7468770"/>
              <a:gd name="connsiteX29" fmla="*/ 2958594 w 3746522"/>
              <a:gd name="connsiteY29" fmla="*/ 5985090 h 7468770"/>
              <a:gd name="connsiteX30" fmla="*/ 2913105 w 3746522"/>
              <a:gd name="connsiteY30" fmla="*/ 5595141 h 7468770"/>
              <a:gd name="connsiteX31" fmla="*/ 2844925 w 3746522"/>
              <a:gd name="connsiteY31" fmla="*/ 5607131 h 7468770"/>
              <a:gd name="connsiteX32" fmla="*/ 2521374 w 3746522"/>
              <a:gd name="connsiteY32" fmla="*/ 5828295 h 7468770"/>
              <a:gd name="connsiteX33" fmla="*/ 2343227 w 3746522"/>
              <a:gd name="connsiteY33" fmla="*/ 5883729 h 7468770"/>
              <a:gd name="connsiteX34" fmla="*/ 1537454 w 3746522"/>
              <a:gd name="connsiteY34" fmla="*/ 5593356 h 7468770"/>
              <a:gd name="connsiteX35" fmla="*/ 1004023 w 3746522"/>
              <a:gd name="connsiteY35" fmla="*/ 4783677 h 7468770"/>
              <a:gd name="connsiteX36" fmla="*/ 881751 w 3746522"/>
              <a:gd name="connsiteY36" fmla="*/ 4409850 h 7468770"/>
              <a:gd name="connsiteX37" fmla="*/ 556938 w 3746522"/>
              <a:gd name="connsiteY37" fmla="*/ 4331807 h 7468770"/>
              <a:gd name="connsiteX38" fmla="*/ 155450 w 3746522"/>
              <a:gd name="connsiteY38" fmla="*/ 4249420 h 7468770"/>
              <a:gd name="connsiteX39" fmla="*/ 24733 w 3746522"/>
              <a:gd name="connsiteY39" fmla="*/ 4214039 h 7468770"/>
              <a:gd name="connsiteX40" fmla="*/ 7053 w 3746522"/>
              <a:gd name="connsiteY40" fmla="*/ 4093295 h 7468770"/>
              <a:gd name="connsiteX0" fmla="*/ 7053 w 3746522"/>
              <a:gd name="connsiteY0" fmla="*/ 4112223 h 7487698"/>
              <a:gd name="connsiteX1" fmla="*/ 162856 w 3746522"/>
              <a:gd name="connsiteY1" fmla="*/ 4156582 h 7487698"/>
              <a:gd name="connsiteX2" fmla="*/ 581690 w 3746522"/>
              <a:gd name="connsiteY2" fmla="*/ 4222813 h 7487698"/>
              <a:gd name="connsiteX3" fmla="*/ 828968 w 3746522"/>
              <a:gd name="connsiteY3" fmla="*/ 4275414 h 7487698"/>
              <a:gd name="connsiteX4" fmla="*/ 801271 w 3746522"/>
              <a:gd name="connsiteY4" fmla="*/ 3613153 h 7487698"/>
              <a:gd name="connsiteX5" fmla="*/ 867302 w 3746522"/>
              <a:gd name="connsiteY5" fmla="*/ 3064530 h 7487698"/>
              <a:gd name="connsiteX6" fmla="*/ 963792 w 3746522"/>
              <a:gd name="connsiteY6" fmla="*/ 2676643 h 7487698"/>
              <a:gd name="connsiteX7" fmla="*/ 1218729 w 3746522"/>
              <a:gd name="connsiteY7" fmla="*/ 2149917 h 7487698"/>
              <a:gd name="connsiteX8" fmla="*/ 1818448 w 3746522"/>
              <a:gd name="connsiteY8" fmla="*/ 1387224 h 7487698"/>
              <a:gd name="connsiteX9" fmla="*/ 2634299 w 3746522"/>
              <a:gd name="connsiteY9" fmla="*/ 834071 h 7487698"/>
              <a:gd name="connsiteX10" fmla="*/ 2773168 w 3746522"/>
              <a:gd name="connsiteY10" fmla="*/ 225397 h 7487698"/>
              <a:gd name="connsiteX11" fmla="*/ 2857475 w 3746522"/>
              <a:gd name="connsiteY11" fmla="*/ 111828 h 7487698"/>
              <a:gd name="connsiteX12" fmla="*/ 2930231 w 3746522"/>
              <a:gd name="connsiteY12" fmla="*/ 115509 h 7487698"/>
              <a:gd name="connsiteX13" fmla="*/ 2801710 w 3746522"/>
              <a:gd name="connsiteY13" fmla="*/ 804884 h 7487698"/>
              <a:gd name="connsiteX14" fmla="*/ 1751728 w 3746522"/>
              <a:gd name="connsiteY14" fmla="*/ 1652248 h 7487698"/>
              <a:gd name="connsiteX15" fmla="*/ 1020131 w 3746522"/>
              <a:gd name="connsiteY15" fmla="*/ 2988092 h 7487698"/>
              <a:gd name="connsiteX16" fmla="*/ 922966 w 3746522"/>
              <a:gd name="connsiteY16" fmla="*/ 3841355 h 7487698"/>
              <a:gd name="connsiteX17" fmla="*/ 936487 w 3746522"/>
              <a:gd name="connsiteY17" fmla="*/ 4243354 h 7487698"/>
              <a:gd name="connsiteX18" fmla="*/ 1183837 w 3746522"/>
              <a:gd name="connsiteY18" fmla="*/ 4908861 h 7487698"/>
              <a:gd name="connsiteX19" fmla="*/ 1684265 w 3746522"/>
              <a:gd name="connsiteY19" fmla="*/ 5590699 h 7487698"/>
              <a:gd name="connsiteX20" fmla="*/ 2215570 w 3746522"/>
              <a:gd name="connsiteY20" fmla="*/ 5809446 h 7487698"/>
              <a:gd name="connsiteX21" fmla="*/ 2609981 w 3746522"/>
              <a:gd name="connsiteY21" fmla="*/ 5658499 h 7487698"/>
              <a:gd name="connsiteX22" fmla="*/ 2726559 w 3746522"/>
              <a:gd name="connsiteY22" fmla="*/ 5555450 h 7487698"/>
              <a:gd name="connsiteX23" fmla="*/ 3022449 w 3746522"/>
              <a:gd name="connsiteY23" fmla="*/ 5625714 h 7487698"/>
              <a:gd name="connsiteX24" fmla="*/ 3290510 w 3746522"/>
              <a:gd name="connsiteY24" fmla="*/ 6523023 h 7487698"/>
              <a:gd name="connsiteX25" fmla="*/ 3710938 w 3746522"/>
              <a:gd name="connsiteY25" fmla="*/ 7134229 h 7487698"/>
              <a:gd name="connsiteX26" fmla="*/ 3730153 w 3746522"/>
              <a:gd name="connsiteY26" fmla="*/ 7444933 h 7487698"/>
              <a:gd name="connsiteX27" fmla="*/ 3640307 w 3746522"/>
              <a:gd name="connsiteY27" fmla="*/ 7390819 h 7487698"/>
              <a:gd name="connsiteX28" fmla="*/ 3575973 w 3746522"/>
              <a:gd name="connsiteY28" fmla="*/ 7103950 h 7487698"/>
              <a:gd name="connsiteX29" fmla="*/ 3249461 w 3746522"/>
              <a:gd name="connsiteY29" fmla="*/ 6667824 h 7487698"/>
              <a:gd name="connsiteX30" fmla="*/ 2958594 w 3746522"/>
              <a:gd name="connsiteY30" fmla="*/ 6004018 h 7487698"/>
              <a:gd name="connsiteX31" fmla="*/ 2913105 w 3746522"/>
              <a:gd name="connsiteY31" fmla="*/ 5614069 h 7487698"/>
              <a:gd name="connsiteX32" fmla="*/ 2844925 w 3746522"/>
              <a:gd name="connsiteY32" fmla="*/ 5626059 h 7487698"/>
              <a:gd name="connsiteX33" fmla="*/ 2521374 w 3746522"/>
              <a:gd name="connsiteY33" fmla="*/ 5847223 h 7487698"/>
              <a:gd name="connsiteX34" fmla="*/ 2343227 w 3746522"/>
              <a:gd name="connsiteY34" fmla="*/ 5902657 h 7487698"/>
              <a:gd name="connsiteX35" fmla="*/ 1537454 w 3746522"/>
              <a:gd name="connsiteY35" fmla="*/ 5612284 h 7487698"/>
              <a:gd name="connsiteX36" fmla="*/ 1004023 w 3746522"/>
              <a:gd name="connsiteY36" fmla="*/ 4802605 h 7487698"/>
              <a:gd name="connsiteX37" fmla="*/ 881751 w 3746522"/>
              <a:gd name="connsiteY37" fmla="*/ 4428778 h 7487698"/>
              <a:gd name="connsiteX38" fmla="*/ 556938 w 3746522"/>
              <a:gd name="connsiteY38" fmla="*/ 4350735 h 7487698"/>
              <a:gd name="connsiteX39" fmla="*/ 155450 w 3746522"/>
              <a:gd name="connsiteY39" fmla="*/ 4268348 h 7487698"/>
              <a:gd name="connsiteX40" fmla="*/ 24733 w 3746522"/>
              <a:gd name="connsiteY40" fmla="*/ 4232967 h 7487698"/>
              <a:gd name="connsiteX41" fmla="*/ 7053 w 3746522"/>
              <a:gd name="connsiteY41" fmla="*/ 4112223 h 7487698"/>
              <a:gd name="connsiteX0" fmla="*/ 7053 w 3746522"/>
              <a:gd name="connsiteY0" fmla="*/ 4111067 h 7486542"/>
              <a:gd name="connsiteX1" fmla="*/ 162856 w 3746522"/>
              <a:gd name="connsiteY1" fmla="*/ 4155426 h 7486542"/>
              <a:gd name="connsiteX2" fmla="*/ 581690 w 3746522"/>
              <a:gd name="connsiteY2" fmla="*/ 4221657 h 7486542"/>
              <a:gd name="connsiteX3" fmla="*/ 828968 w 3746522"/>
              <a:gd name="connsiteY3" fmla="*/ 4274258 h 7486542"/>
              <a:gd name="connsiteX4" fmla="*/ 801271 w 3746522"/>
              <a:gd name="connsiteY4" fmla="*/ 3611997 h 7486542"/>
              <a:gd name="connsiteX5" fmla="*/ 867302 w 3746522"/>
              <a:gd name="connsiteY5" fmla="*/ 3063374 h 7486542"/>
              <a:gd name="connsiteX6" fmla="*/ 963792 w 3746522"/>
              <a:gd name="connsiteY6" fmla="*/ 2675487 h 7486542"/>
              <a:gd name="connsiteX7" fmla="*/ 1218729 w 3746522"/>
              <a:gd name="connsiteY7" fmla="*/ 2148761 h 7486542"/>
              <a:gd name="connsiteX8" fmla="*/ 1818448 w 3746522"/>
              <a:gd name="connsiteY8" fmla="*/ 1386068 h 7486542"/>
              <a:gd name="connsiteX9" fmla="*/ 2634299 w 3746522"/>
              <a:gd name="connsiteY9" fmla="*/ 832915 h 7486542"/>
              <a:gd name="connsiteX10" fmla="*/ 2773168 w 3746522"/>
              <a:gd name="connsiteY10" fmla="*/ 224241 h 7486542"/>
              <a:gd name="connsiteX11" fmla="*/ 2680372 w 3746522"/>
              <a:gd name="connsiteY11" fmla="*/ 117607 h 7486542"/>
              <a:gd name="connsiteX12" fmla="*/ 2930231 w 3746522"/>
              <a:gd name="connsiteY12" fmla="*/ 114353 h 7486542"/>
              <a:gd name="connsiteX13" fmla="*/ 2801710 w 3746522"/>
              <a:gd name="connsiteY13" fmla="*/ 803728 h 7486542"/>
              <a:gd name="connsiteX14" fmla="*/ 1751728 w 3746522"/>
              <a:gd name="connsiteY14" fmla="*/ 1651092 h 7486542"/>
              <a:gd name="connsiteX15" fmla="*/ 1020131 w 3746522"/>
              <a:gd name="connsiteY15" fmla="*/ 2986936 h 7486542"/>
              <a:gd name="connsiteX16" fmla="*/ 922966 w 3746522"/>
              <a:gd name="connsiteY16" fmla="*/ 3840199 h 7486542"/>
              <a:gd name="connsiteX17" fmla="*/ 936487 w 3746522"/>
              <a:gd name="connsiteY17" fmla="*/ 4242198 h 7486542"/>
              <a:gd name="connsiteX18" fmla="*/ 1183837 w 3746522"/>
              <a:gd name="connsiteY18" fmla="*/ 4907705 h 7486542"/>
              <a:gd name="connsiteX19" fmla="*/ 1684265 w 3746522"/>
              <a:gd name="connsiteY19" fmla="*/ 5589543 h 7486542"/>
              <a:gd name="connsiteX20" fmla="*/ 2215570 w 3746522"/>
              <a:gd name="connsiteY20" fmla="*/ 5808290 h 7486542"/>
              <a:gd name="connsiteX21" fmla="*/ 2609981 w 3746522"/>
              <a:gd name="connsiteY21" fmla="*/ 5657343 h 7486542"/>
              <a:gd name="connsiteX22" fmla="*/ 2726559 w 3746522"/>
              <a:gd name="connsiteY22" fmla="*/ 5554294 h 7486542"/>
              <a:gd name="connsiteX23" fmla="*/ 3022449 w 3746522"/>
              <a:gd name="connsiteY23" fmla="*/ 5624558 h 7486542"/>
              <a:gd name="connsiteX24" fmla="*/ 3290510 w 3746522"/>
              <a:gd name="connsiteY24" fmla="*/ 6521867 h 7486542"/>
              <a:gd name="connsiteX25" fmla="*/ 3710938 w 3746522"/>
              <a:gd name="connsiteY25" fmla="*/ 7133073 h 7486542"/>
              <a:gd name="connsiteX26" fmla="*/ 3730153 w 3746522"/>
              <a:gd name="connsiteY26" fmla="*/ 7443777 h 7486542"/>
              <a:gd name="connsiteX27" fmla="*/ 3640307 w 3746522"/>
              <a:gd name="connsiteY27" fmla="*/ 7389663 h 7486542"/>
              <a:gd name="connsiteX28" fmla="*/ 3575973 w 3746522"/>
              <a:gd name="connsiteY28" fmla="*/ 7102794 h 7486542"/>
              <a:gd name="connsiteX29" fmla="*/ 3249461 w 3746522"/>
              <a:gd name="connsiteY29" fmla="*/ 6666668 h 7486542"/>
              <a:gd name="connsiteX30" fmla="*/ 2958594 w 3746522"/>
              <a:gd name="connsiteY30" fmla="*/ 6002862 h 7486542"/>
              <a:gd name="connsiteX31" fmla="*/ 2913105 w 3746522"/>
              <a:gd name="connsiteY31" fmla="*/ 5612913 h 7486542"/>
              <a:gd name="connsiteX32" fmla="*/ 2844925 w 3746522"/>
              <a:gd name="connsiteY32" fmla="*/ 5624903 h 7486542"/>
              <a:gd name="connsiteX33" fmla="*/ 2521374 w 3746522"/>
              <a:gd name="connsiteY33" fmla="*/ 5846067 h 7486542"/>
              <a:gd name="connsiteX34" fmla="*/ 2343227 w 3746522"/>
              <a:gd name="connsiteY34" fmla="*/ 5901501 h 7486542"/>
              <a:gd name="connsiteX35" fmla="*/ 1537454 w 3746522"/>
              <a:gd name="connsiteY35" fmla="*/ 5611128 h 7486542"/>
              <a:gd name="connsiteX36" fmla="*/ 1004023 w 3746522"/>
              <a:gd name="connsiteY36" fmla="*/ 4801449 h 7486542"/>
              <a:gd name="connsiteX37" fmla="*/ 881751 w 3746522"/>
              <a:gd name="connsiteY37" fmla="*/ 4427622 h 7486542"/>
              <a:gd name="connsiteX38" fmla="*/ 556938 w 3746522"/>
              <a:gd name="connsiteY38" fmla="*/ 4349579 h 7486542"/>
              <a:gd name="connsiteX39" fmla="*/ 155450 w 3746522"/>
              <a:gd name="connsiteY39" fmla="*/ 4267192 h 7486542"/>
              <a:gd name="connsiteX40" fmla="*/ 24733 w 3746522"/>
              <a:gd name="connsiteY40" fmla="*/ 4231811 h 7486542"/>
              <a:gd name="connsiteX41" fmla="*/ 7053 w 3746522"/>
              <a:gd name="connsiteY41" fmla="*/ 4111067 h 7486542"/>
              <a:gd name="connsiteX0" fmla="*/ 7053 w 3746522"/>
              <a:gd name="connsiteY0" fmla="*/ 4106616 h 7482091"/>
              <a:gd name="connsiteX1" fmla="*/ 162856 w 3746522"/>
              <a:gd name="connsiteY1" fmla="*/ 4150975 h 7482091"/>
              <a:gd name="connsiteX2" fmla="*/ 581690 w 3746522"/>
              <a:gd name="connsiteY2" fmla="*/ 4217206 h 7482091"/>
              <a:gd name="connsiteX3" fmla="*/ 828968 w 3746522"/>
              <a:gd name="connsiteY3" fmla="*/ 4269807 h 7482091"/>
              <a:gd name="connsiteX4" fmla="*/ 801271 w 3746522"/>
              <a:gd name="connsiteY4" fmla="*/ 3607546 h 7482091"/>
              <a:gd name="connsiteX5" fmla="*/ 867302 w 3746522"/>
              <a:gd name="connsiteY5" fmla="*/ 3058923 h 7482091"/>
              <a:gd name="connsiteX6" fmla="*/ 963792 w 3746522"/>
              <a:gd name="connsiteY6" fmla="*/ 2671036 h 7482091"/>
              <a:gd name="connsiteX7" fmla="*/ 1218729 w 3746522"/>
              <a:gd name="connsiteY7" fmla="*/ 2144310 h 7482091"/>
              <a:gd name="connsiteX8" fmla="*/ 1818448 w 3746522"/>
              <a:gd name="connsiteY8" fmla="*/ 1381617 h 7482091"/>
              <a:gd name="connsiteX9" fmla="*/ 2634299 w 3746522"/>
              <a:gd name="connsiteY9" fmla="*/ 828464 h 7482091"/>
              <a:gd name="connsiteX10" fmla="*/ 2773168 w 3746522"/>
              <a:gd name="connsiteY10" fmla="*/ 219790 h 7482091"/>
              <a:gd name="connsiteX11" fmla="*/ 2727651 w 3746522"/>
              <a:gd name="connsiteY11" fmla="*/ 139865 h 7482091"/>
              <a:gd name="connsiteX12" fmla="*/ 2930231 w 3746522"/>
              <a:gd name="connsiteY12" fmla="*/ 109902 h 7482091"/>
              <a:gd name="connsiteX13" fmla="*/ 2801710 w 3746522"/>
              <a:gd name="connsiteY13" fmla="*/ 799277 h 7482091"/>
              <a:gd name="connsiteX14" fmla="*/ 1751728 w 3746522"/>
              <a:gd name="connsiteY14" fmla="*/ 1646641 h 7482091"/>
              <a:gd name="connsiteX15" fmla="*/ 1020131 w 3746522"/>
              <a:gd name="connsiteY15" fmla="*/ 2982485 h 7482091"/>
              <a:gd name="connsiteX16" fmla="*/ 922966 w 3746522"/>
              <a:gd name="connsiteY16" fmla="*/ 3835748 h 7482091"/>
              <a:gd name="connsiteX17" fmla="*/ 936487 w 3746522"/>
              <a:gd name="connsiteY17" fmla="*/ 4237747 h 7482091"/>
              <a:gd name="connsiteX18" fmla="*/ 1183837 w 3746522"/>
              <a:gd name="connsiteY18" fmla="*/ 4903254 h 7482091"/>
              <a:gd name="connsiteX19" fmla="*/ 1684265 w 3746522"/>
              <a:gd name="connsiteY19" fmla="*/ 5585092 h 7482091"/>
              <a:gd name="connsiteX20" fmla="*/ 2215570 w 3746522"/>
              <a:gd name="connsiteY20" fmla="*/ 5803839 h 7482091"/>
              <a:gd name="connsiteX21" fmla="*/ 2609981 w 3746522"/>
              <a:gd name="connsiteY21" fmla="*/ 5652892 h 7482091"/>
              <a:gd name="connsiteX22" fmla="*/ 2726559 w 3746522"/>
              <a:gd name="connsiteY22" fmla="*/ 5549843 h 7482091"/>
              <a:gd name="connsiteX23" fmla="*/ 3022449 w 3746522"/>
              <a:gd name="connsiteY23" fmla="*/ 5620107 h 7482091"/>
              <a:gd name="connsiteX24" fmla="*/ 3290510 w 3746522"/>
              <a:gd name="connsiteY24" fmla="*/ 6517416 h 7482091"/>
              <a:gd name="connsiteX25" fmla="*/ 3710938 w 3746522"/>
              <a:gd name="connsiteY25" fmla="*/ 7128622 h 7482091"/>
              <a:gd name="connsiteX26" fmla="*/ 3730153 w 3746522"/>
              <a:gd name="connsiteY26" fmla="*/ 7439326 h 7482091"/>
              <a:gd name="connsiteX27" fmla="*/ 3640307 w 3746522"/>
              <a:gd name="connsiteY27" fmla="*/ 7385212 h 7482091"/>
              <a:gd name="connsiteX28" fmla="*/ 3575973 w 3746522"/>
              <a:gd name="connsiteY28" fmla="*/ 7098343 h 7482091"/>
              <a:gd name="connsiteX29" fmla="*/ 3249461 w 3746522"/>
              <a:gd name="connsiteY29" fmla="*/ 6662217 h 7482091"/>
              <a:gd name="connsiteX30" fmla="*/ 2958594 w 3746522"/>
              <a:gd name="connsiteY30" fmla="*/ 5998411 h 7482091"/>
              <a:gd name="connsiteX31" fmla="*/ 2913105 w 3746522"/>
              <a:gd name="connsiteY31" fmla="*/ 5608462 h 7482091"/>
              <a:gd name="connsiteX32" fmla="*/ 2844925 w 3746522"/>
              <a:gd name="connsiteY32" fmla="*/ 5620452 h 7482091"/>
              <a:gd name="connsiteX33" fmla="*/ 2521374 w 3746522"/>
              <a:gd name="connsiteY33" fmla="*/ 5841616 h 7482091"/>
              <a:gd name="connsiteX34" fmla="*/ 2343227 w 3746522"/>
              <a:gd name="connsiteY34" fmla="*/ 5897050 h 7482091"/>
              <a:gd name="connsiteX35" fmla="*/ 1537454 w 3746522"/>
              <a:gd name="connsiteY35" fmla="*/ 5606677 h 7482091"/>
              <a:gd name="connsiteX36" fmla="*/ 1004023 w 3746522"/>
              <a:gd name="connsiteY36" fmla="*/ 4796998 h 7482091"/>
              <a:gd name="connsiteX37" fmla="*/ 881751 w 3746522"/>
              <a:gd name="connsiteY37" fmla="*/ 4423171 h 7482091"/>
              <a:gd name="connsiteX38" fmla="*/ 556938 w 3746522"/>
              <a:gd name="connsiteY38" fmla="*/ 4345128 h 7482091"/>
              <a:gd name="connsiteX39" fmla="*/ 155450 w 3746522"/>
              <a:gd name="connsiteY39" fmla="*/ 4262741 h 7482091"/>
              <a:gd name="connsiteX40" fmla="*/ 24733 w 3746522"/>
              <a:gd name="connsiteY40" fmla="*/ 4227360 h 7482091"/>
              <a:gd name="connsiteX41" fmla="*/ 7053 w 3746522"/>
              <a:gd name="connsiteY41" fmla="*/ 4106616 h 7482091"/>
              <a:gd name="connsiteX0" fmla="*/ 7053 w 3746522"/>
              <a:gd name="connsiteY0" fmla="*/ 4111880 h 7487355"/>
              <a:gd name="connsiteX1" fmla="*/ 162856 w 3746522"/>
              <a:gd name="connsiteY1" fmla="*/ 4156239 h 7487355"/>
              <a:gd name="connsiteX2" fmla="*/ 581690 w 3746522"/>
              <a:gd name="connsiteY2" fmla="*/ 4222470 h 7487355"/>
              <a:gd name="connsiteX3" fmla="*/ 828968 w 3746522"/>
              <a:gd name="connsiteY3" fmla="*/ 4275071 h 7487355"/>
              <a:gd name="connsiteX4" fmla="*/ 801271 w 3746522"/>
              <a:gd name="connsiteY4" fmla="*/ 3612810 h 7487355"/>
              <a:gd name="connsiteX5" fmla="*/ 867302 w 3746522"/>
              <a:gd name="connsiteY5" fmla="*/ 3064187 h 7487355"/>
              <a:gd name="connsiteX6" fmla="*/ 963792 w 3746522"/>
              <a:gd name="connsiteY6" fmla="*/ 2676300 h 7487355"/>
              <a:gd name="connsiteX7" fmla="*/ 1218729 w 3746522"/>
              <a:gd name="connsiteY7" fmla="*/ 2149574 h 7487355"/>
              <a:gd name="connsiteX8" fmla="*/ 1818448 w 3746522"/>
              <a:gd name="connsiteY8" fmla="*/ 1386881 h 7487355"/>
              <a:gd name="connsiteX9" fmla="*/ 2634299 w 3746522"/>
              <a:gd name="connsiteY9" fmla="*/ 833728 h 7487355"/>
              <a:gd name="connsiteX10" fmla="*/ 2773168 w 3746522"/>
              <a:gd name="connsiteY10" fmla="*/ 225054 h 7487355"/>
              <a:gd name="connsiteX11" fmla="*/ 2713351 w 3746522"/>
              <a:gd name="connsiteY11" fmla="*/ 113543 h 7487355"/>
              <a:gd name="connsiteX12" fmla="*/ 2930231 w 3746522"/>
              <a:gd name="connsiteY12" fmla="*/ 115166 h 7487355"/>
              <a:gd name="connsiteX13" fmla="*/ 2801710 w 3746522"/>
              <a:gd name="connsiteY13" fmla="*/ 804541 h 7487355"/>
              <a:gd name="connsiteX14" fmla="*/ 1751728 w 3746522"/>
              <a:gd name="connsiteY14" fmla="*/ 1651905 h 7487355"/>
              <a:gd name="connsiteX15" fmla="*/ 1020131 w 3746522"/>
              <a:gd name="connsiteY15" fmla="*/ 2987749 h 7487355"/>
              <a:gd name="connsiteX16" fmla="*/ 922966 w 3746522"/>
              <a:gd name="connsiteY16" fmla="*/ 3841012 h 7487355"/>
              <a:gd name="connsiteX17" fmla="*/ 936487 w 3746522"/>
              <a:gd name="connsiteY17" fmla="*/ 4243011 h 7487355"/>
              <a:gd name="connsiteX18" fmla="*/ 1183837 w 3746522"/>
              <a:gd name="connsiteY18" fmla="*/ 4908518 h 7487355"/>
              <a:gd name="connsiteX19" fmla="*/ 1684265 w 3746522"/>
              <a:gd name="connsiteY19" fmla="*/ 5590356 h 7487355"/>
              <a:gd name="connsiteX20" fmla="*/ 2215570 w 3746522"/>
              <a:gd name="connsiteY20" fmla="*/ 5809103 h 7487355"/>
              <a:gd name="connsiteX21" fmla="*/ 2609981 w 3746522"/>
              <a:gd name="connsiteY21" fmla="*/ 5658156 h 7487355"/>
              <a:gd name="connsiteX22" fmla="*/ 2726559 w 3746522"/>
              <a:gd name="connsiteY22" fmla="*/ 5555107 h 7487355"/>
              <a:gd name="connsiteX23" fmla="*/ 3022449 w 3746522"/>
              <a:gd name="connsiteY23" fmla="*/ 5625371 h 7487355"/>
              <a:gd name="connsiteX24" fmla="*/ 3290510 w 3746522"/>
              <a:gd name="connsiteY24" fmla="*/ 6522680 h 7487355"/>
              <a:gd name="connsiteX25" fmla="*/ 3710938 w 3746522"/>
              <a:gd name="connsiteY25" fmla="*/ 7133886 h 7487355"/>
              <a:gd name="connsiteX26" fmla="*/ 3730153 w 3746522"/>
              <a:gd name="connsiteY26" fmla="*/ 7444590 h 7487355"/>
              <a:gd name="connsiteX27" fmla="*/ 3640307 w 3746522"/>
              <a:gd name="connsiteY27" fmla="*/ 7390476 h 7487355"/>
              <a:gd name="connsiteX28" fmla="*/ 3575973 w 3746522"/>
              <a:gd name="connsiteY28" fmla="*/ 7103607 h 7487355"/>
              <a:gd name="connsiteX29" fmla="*/ 3249461 w 3746522"/>
              <a:gd name="connsiteY29" fmla="*/ 6667481 h 7487355"/>
              <a:gd name="connsiteX30" fmla="*/ 2958594 w 3746522"/>
              <a:gd name="connsiteY30" fmla="*/ 6003675 h 7487355"/>
              <a:gd name="connsiteX31" fmla="*/ 2913105 w 3746522"/>
              <a:gd name="connsiteY31" fmla="*/ 5613726 h 7487355"/>
              <a:gd name="connsiteX32" fmla="*/ 2844925 w 3746522"/>
              <a:gd name="connsiteY32" fmla="*/ 5625716 h 7487355"/>
              <a:gd name="connsiteX33" fmla="*/ 2521374 w 3746522"/>
              <a:gd name="connsiteY33" fmla="*/ 5846880 h 7487355"/>
              <a:gd name="connsiteX34" fmla="*/ 2343227 w 3746522"/>
              <a:gd name="connsiteY34" fmla="*/ 5902314 h 7487355"/>
              <a:gd name="connsiteX35" fmla="*/ 1537454 w 3746522"/>
              <a:gd name="connsiteY35" fmla="*/ 5611941 h 7487355"/>
              <a:gd name="connsiteX36" fmla="*/ 1004023 w 3746522"/>
              <a:gd name="connsiteY36" fmla="*/ 4802262 h 7487355"/>
              <a:gd name="connsiteX37" fmla="*/ 881751 w 3746522"/>
              <a:gd name="connsiteY37" fmla="*/ 4428435 h 7487355"/>
              <a:gd name="connsiteX38" fmla="*/ 556938 w 3746522"/>
              <a:gd name="connsiteY38" fmla="*/ 4350392 h 7487355"/>
              <a:gd name="connsiteX39" fmla="*/ 155450 w 3746522"/>
              <a:gd name="connsiteY39" fmla="*/ 4268005 h 7487355"/>
              <a:gd name="connsiteX40" fmla="*/ 24733 w 3746522"/>
              <a:gd name="connsiteY40" fmla="*/ 4232624 h 7487355"/>
              <a:gd name="connsiteX41" fmla="*/ 7053 w 3746522"/>
              <a:gd name="connsiteY41" fmla="*/ 4111880 h 7487355"/>
              <a:gd name="connsiteX0" fmla="*/ 7053 w 3746522"/>
              <a:gd name="connsiteY0" fmla="*/ 4111880 h 7487355"/>
              <a:gd name="connsiteX1" fmla="*/ 162856 w 3746522"/>
              <a:gd name="connsiteY1" fmla="*/ 4156239 h 7487355"/>
              <a:gd name="connsiteX2" fmla="*/ 581690 w 3746522"/>
              <a:gd name="connsiteY2" fmla="*/ 4222470 h 7487355"/>
              <a:gd name="connsiteX3" fmla="*/ 828968 w 3746522"/>
              <a:gd name="connsiteY3" fmla="*/ 4275071 h 7487355"/>
              <a:gd name="connsiteX4" fmla="*/ 801271 w 3746522"/>
              <a:gd name="connsiteY4" fmla="*/ 3612810 h 7487355"/>
              <a:gd name="connsiteX5" fmla="*/ 867302 w 3746522"/>
              <a:gd name="connsiteY5" fmla="*/ 3064187 h 7487355"/>
              <a:gd name="connsiteX6" fmla="*/ 963792 w 3746522"/>
              <a:gd name="connsiteY6" fmla="*/ 2676300 h 7487355"/>
              <a:gd name="connsiteX7" fmla="*/ 1218729 w 3746522"/>
              <a:gd name="connsiteY7" fmla="*/ 2149574 h 7487355"/>
              <a:gd name="connsiteX8" fmla="*/ 1818448 w 3746522"/>
              <a:gd name="connsiteY8" fmla="*/ 1386881 h 7487355"/>
              <a:gd name="connsiteX9" fmla="*/ 2634299 w 3746522"/>
              <a:gd name="connsiteY9" fmla="*/ 833728 h 7487355"/>
              <a:gd name="connsiteX10" fmla="*/ 2773168 w 3746522"/>
              <a:gd name="connsiteY10" fmla="*/ 225054 h 7487355"/>
              <a:gd name="connsiteX11" fmla="*/ 2713351 w 3746522"/>
              <a:gd name="connsiteY11" fmla="*/ 113543 h 7487355"/>
              <a:gd name="connsiteX12" fmla="*/ 2930231 w 3746522"/>
              <a:gd name="connsiteY12" fmla="*/ 115166 h 7487355"/>
              <a:gd name="connsiteX13" fmla="*/ 2801710 w 3746522"/>
              <a:gd name="connsiteY13" fmla="*/ 804541 h 7487355"/>
              <a:gd name="connsiteX14" fmla="*/ 1751728 w 3746522"/>
              <a:gd name="connsiteY14" fmla="*/ 1651905 h 7487355"/>
              <a:gd name="connsiteX15" fmla="*/ 1020131 w 3746522"/>
              <a:gd name="connsiteY15" fmla="*/ 2987749 h 7487355"/>
              <a:gd name="connsiteX16" fmla="*/ 922966 w 3746522"/>
              <a:gd name="connsiteY16" fmla="*/ 3841012 h 7487355"/>
              <a:gd name="connsiteX17" fmla="*/ 936487 w 3746522"/>
              <a:gd name="connsiteY17" fmla="*/ 4243011 h 7487355"/>
              <a:gd name="connsiteX18" fmla="*/ 1183837 w 3746522"/>
              <a:gd name="connsiteY18" fmla="*/ 4908518 h 7487355"/>
              <a:gd name="connsiteX19" fmla="*/ 1684265 w 3746522"/>
              <a:gd name="connsiteY19" fmla="*/ 5590356 h 7487355"/>
              <a:gd name="connsiteX20" fmla="*/ 2215570 w 3746522"/>
              <a:gd name="connsiteY20" fmla="*/ 5809103 h 7487355"/>
              <a:gd name="connsiteX21" fmla="*/ 2609981 w 3746522"/>
              <a:gd name="connsiteY21" fmla="*/ 5658156 h 7487355"/>
              <a:gd name="connsiteX22" fmla="*/ 2726559 w 3746522"/>
              <a:gd name="connsiteY22" fmla="*/ 5555107 h 7487355"/>
              <a:gd name="connsiteX23" fmla="*/ 3022449 w 3746522"/>
              <a:gd name="connsiteY23" fmla="*/ 5625371 h 7487355"/>
              <a:gd name="connsiteX24" fmla="*/ 3290510 w 3746522"/>
              <a:gd name="connsiteY24" fmla="*/ 6522680 h 7487355"/>
              <a:gd name="connsiteX25" fmla="*/ 3710938 w 3746522"/>
              <a:gd name="connsiteY25" fmla="*/ 7133886 h 7487355"/>
              <a:gd name="connsiteX26" fmla="*/ 3730153 w 3746522"/>
              <a:gd name="connsiteY26" fmla="*/ 7444590 h 7487355"/>
              <a:gd name="connsiteX27" fmla="*/ 3640307 w 3746522"/>
              <a:gd name="connsiteY27" fmla="*/ 7390476 h 7487355"/>
              <a:gd name="connsiteX28" fmla="*/ 3575973 w 3746522"/>
              <a:gd name="connsiteY28" fmla="*/ 7103607 h 7487355"/>
              <a:gd name="connsiteX29" fmla="*/ 3249461 w 3746522"/>
              <a:gd name="connsiteY29" fmla="*/ 6667481 h 7487355"/>
              <a:gd name="connsiteX30" fmla="*/ 2958594 w 3746522"/>
              <a:gd name="connsiteY30" fmla="*/ 6003675 h 7487355"/>
              <a:gd name="connsiteX31" fmla="*/ 2913105 w 3746522"/>
              <a:gd name="connsiteY31" fmla="*/ 5613726 h 7487355"/>
              <a:gd name="connsiteX32" fmla="*/ 2844925 w 3746522"/>
              <a:gd name="connsiteY32" fmla="*/ 5625716 h 7487355"/>
              <a:gd name="connsiteX33" fmla="*/ 2521374 w 3746522"/>
              <a:gd name="connsiteY33" fmla="*/ 5846880 h 7487355"/>
              <a:gd name="connsiteX34" fmla="*/ 2343227 w 3746522"/>
              <a:gd name="connsiteY34" fmla="*/ 5902314 h 7487355"/>
              <a:gd name="connsiteX35" fmla="*/ 1537454 w 3746522"/>
              <a:gd name="connsiteY35" fmla="*/ 5611941 h 7487355"/>
              <a:gd name="connsiteX36" fmla="*/ 1004023 w 3746522"/>
              <a:gd name="connsiteY36" fmla="*/ 4802262 h 7487355"/>
              <a:gd name="connsiteX37" fmla="*/ 881751 w 3746522"/>
              <a:gd name="connsiteY37" fmla="*/ 4428435 h 7487355"/>
              <a:gd name="connsiteX38" fmla="*/ 556938 w 3746522"/>
              <a:gd name="connsiteY38" fmla="*/ 4350392 h 7487355"/>
              <a:gd name="connsiteX39" fmla="*/ 155450 w 3746522"/>
              <a:gd name="connsiteY39" fmla="*/ 4268005 h 7487355"/>
              <a:gd name="connsiteX40" fmla="*/ 24733 w 3746522"/>
              <a:gd name="connsiteY40" fmla="*/ 4232624 h 7487355"/>
              <a:gd name="connsiteX41" fmla="*/ 7053 w 3746522"/>
              <a:gd name="connsiteY41" fmla="*/ 4111880 h 7487355"/>
              <a:gd name="connsiteX0" fmla="*/ 7053 w 3746522"/>
              <a:gd name="connsiteY0" fmla="*/ 4111880 h 7487355"/>
              <a:gd name="connsiteX1" fmla="*/ 162856 w 3746522"/>
              <a:gd name="connsiteY1" fmla="*/ 4156239 h 7487355"/>
              <a:gd name="connsiteX2" fmla="*/ 581690 w 3746522"/>
              <a:gd name="connsiteY2" fmla="*/ 4222470 h 7487355"/>
              <a:gd name="connsiteX3" fmla="*/ 828968 w 3746522"/>
              <a:gd name="connsiteY3" fmla="*/ 4275071 h 7487355"/>
              <a:gd name="connsiteX4" fmla="*/ 801271 w 3746522"/>
              <a:gd name="connsiteY4" fmla="*/ 3612810 h 7487355"/>
              <a:gd name="connsiteX5" fmla="*/ 867302 w 3746522"/>
              <a:gd name="connsiteY5" fmla="*/ 3064187 h 7487355"/>
              <a:gd name="connsiteX6" fmla="*/ 963792 w 3746522"/>
              <a:gd name="connsiteY6" fmla="*/ 2676300 h 7487355"/>
              <a:gd name="connsiteX7" fmla="*/ 1218729 w 3746522"/>
              <a:gd name="connsiteY7" fmla="*/ 2149574 h 7487355"/>
              <a:gd name="connsiteX8" fmla="*/ 1818448 w 3746522"/>
              <a:gd name="connsiteY8" fmla="*/ 1386881 h 7487355"/>
              <a:gd name="connsiteX9" fmla="*/ 2634299 w 3746522"/>
              <a:gd name="connsiteY9" fmla="*/ 833728 h 7487355"/>
              <a:gd name="connsiteX10" fmla="*/ 2773168 w 3746522"/>
              <a:gd name="connsiteY10" fmla="*/ 225054 h 7487355"/>
              <a:gd name="connsiteX11" fmla="*/ 2713351 w 3746522"/>
              <a:gd name="connsiteY11" fmla="*/ 113543 h 7487355"/>
              <a:gd name="connsiteX12" fmla="*/ 2930231 w 3746522"/>
              <a:gd name="connsiteY12" fmla="*/ 115166 h 7487355"/>
              <a:gd name="connsiteX13" fmla="*/ 2801710 w 3746522"/>
              <a:gd name="connsiteY13" fmla="*/ 804541 h 7487355"/>
              <a:gd name="connsiteX14" fmla="*/ 1751728 w 3746522"/>
              <a:gd name="connsiteY14" fmla="*/ 1651905 h 7487355"/>
              <a:gd name="connsiteX15" fmla="*/ 1020131 w 3746522"/>
              <a:gd name="connsiteY15" fmla="*/ 2987749 h 7487355"/>
              <a:gd name="connsiteX16" fmla="*/ 922966 w 3746522"/>
              <a:gd name="connsiteY16" fmla="*/ 3841012 h 7487355"/>
              <a:gd name="connsiteX17" fmla="*/ 936487 w 3746522"/>
              <a:gd name="connsiteY17" fmla="*/ 4243011 h 7487355"/>
              <a:gd name="connsiteX18" fmla="*/ 1183837 w 3746522"/>
              <a:gd name="connsiteY18" fmla="*/ 4908518 h 7487355"/>
              <a:gd name="connsiteX19" fmla="*/ 1684265 w 3746522"/>
              <a:gd name="connsiteY19" fmla="*/ 5590356 h 7487355"/>
              <a:gd name="connsiteX20" fmla="*/ 2215570 w 3746522"/>
              <a:gd name="connsiteY20" fmla="*/ 5809103 h 7487355"/>
              <a:gd name="connsiteX21" fmla="*/ 2609981 w 3746522"/>
              <a:gd name="connsiteY21" fmla="*/ 5658156 h 7487355"/>
              <a:gd name="connsiteX22" fmla="*/ 2726559 w 3746522"/>
              <a:gd name="connsiteY22" fmla="*/ 5555107 h 7487355"/>
              <a:gd name="connsiteX23" fmla="*/ 3022449 w 3746522"/>
              <a:gd name="connsiteY23" fmla="*/ 5625371 h 7487355"/>
              <a:gd name="connsiteX24" fmla="*/ 3290510 w 3746522"/>
              <a:gd name="connsiteY24" fmla="*/ 6522680 h 7487355"/>
              <a:gd name="connsiteX25" fmla="*/ 3710938 w 3746522"/>
              <a:gd name="connsiteY25" fmla="*/ 7133886 h 7487355"/>
              <a:gd name="connsiteX26" fmla="*/ 3730153 w 3746522"/>
              <a:gd name="connsiteY26" fmla="*/ 7444590 h 7487355"/>
              <a:gd name="connsiteX27" fmla="*/ 3640307 w 3746522"/>
              <a:gd name="connsiteY27" fmla="*/ 7390476 h 7487355"/>
              <a:gd name="connsiteX28" fmla="*/ 3575973 w 3746522"/>
              <a:gd name="connsiteY28" fmla="*/ 7103607 h 7487355"/>
              <a:gd name="connsiteX29" fmla="*/ 3249461 w 3746522"/>
              <a:gd name="connsiteY29" fmla="*/ 6667481 h 7487355"/>
              <a:gd name="connsiteX30" fmla="*/ 2958594 w 3746522"/>
              <a:gd name="connsiteY30" fmla="*/ 6003675 h 7487355"/>
              <a:gd name="connsiteX31" fmla="*/ 2913105 w 3746522"/>
              <a:gd name="connsiteY31" fmla="*/ 5613726 h 7487355"/>
              <a:gd name="connsiteX32" fmla="*/ 2844925 w 3746522"/>
              <a:gd name="connsiteY32" fmla="*/ 5625716 h 7487355"/>
              <a:gd name="connsiteX33" fmla="*/ 2521374 w 3746522"/>
              <a:gd name="connsiteY33" fmla="*/ 5846880 h 7487355"/>
              <a:gd name="connsiteX34" fmla="*/ 2343227 w 3746522"/>
              <a:gd name="connsiteY34" fmla="*/ 5902314 h 7487355"/>
              <a:gd name="connsiteX35" fmla="*/ 1537454 w 3746522"/>
              <a:gd name="connsiteY35" fmla="*/ 5611941 h 7487355"/>
              <a:gd name="connsiteX36" fmla="*/ 1004023 w 3746522"/>
              <a:gd name="connsiteY36" fmla="*/ 4802262 h 7487355"/>
              <a:gd name="connsiteX37" fmla="*/ 881751 w 3746522"/>
              <a:gd name="connsiteY37" fmla="*/ 4428435 h 7487355"/>
              <a:gd name="connsiteX38" fmla="*/ 556938 w 3746522"/>
              <a:gd name="connsiteY38" fmla="*/ 4350392 h 7487355"/>
              <a:gd name="connsiteX39" fmla="*/ 155450 w 3746522"/>
              <a:gd name="connsiteY39" fmla="*/ 4268005 h 7487355"/>
              <a:gd name="connsiteX40" fmla="*/ 24733 w 3746522"/>
              <a:gd name="connsiteY40" fmla="*/ 4232624 h 7487355"/>
              <a:gd name="connsiteX41" fmla="*/ 7053 w 3746522"/>
              <a:gd name="connsiteY41" fmla="*/ 4111880 h 7487355"/>
              <a:gd name="connsiteX0" fmla="*/ 7053 w 3746522"/>
              <a:gd name="connsiteY0" fmla="*/ 4109458 h 7484933"/>
              <a:gd name="connsiteX1" fmla="*/ 162856 w 3746522"/>
              <a:gd name="connsiteY1" fmla="*/ 4153817 h 7484933"/>
              <a:gd name="connsiteX2" fmla="*/ 581690 w 3746522"/>
              <a:gd name="connsiteY2" fmla="*/ 4220048 h 7484933"/>
              <a:gd name="connsiteX3" fmla="*/ 828968 w 3746522"/>
              <a:gd name="connsiteY3" fmla="*/ 4272649 h 7484933"/>
              <a:gd name="connsiteX4" fmla="*/ 801271 w 3746522"/>
              <a:gd name="connsiteY4" fmla="*/ 3610388 h 7484933"/>
              <a:gd name="connsiteX5" fmla="*/ 867302 w 3746522"/>
              <a:gd name="connsiteY5" fmla="*/ 3061765 h 7484933"/>
              <a:gd name="connsiteX6" fmla="*/ 963792 w 3746522"/>
              <a:gd name="connsiteY6" fmla="*/ 2673878 h 7484933"/>
              <a:gd name="connsiteX7" fmla="*/ 1218729 w 3746522"/>
              <a:gd name="connsiteY7" fmla="*/ 2147152 h 7484933"/>
              <a:gd name="connsiteX8" fmla="*/ 1818448 w 3746522"/>
              <a:gd name="connsiteY8" fmla="*/ 1384459 h 7484933"/>
              <a:gd name="connsiteX9" fmla="*/ 2634299 w 3746522"/>
              <a:gd name="connsiteY9" fmla="*/ 831306 h 7484933"/>
              <a:gd name="connsiteX10" fmla="*/ 2773168 w 3746522"/>
              <a:gd name="connsiteY10" fmla="*/ 222632 h 7484933"/>
              <a:gd name="connsiteX11" fmla="*/ 2713351 w 3746522"/>
              <a:gd name="connsiteY11" fmla="*/ 111121 h 7484933"/>
              <a:gd name="connsiteX12" fmla="*/ 2848747 w 3746522"/>
              <a:gd name="connsiteY12" fmla="*/ 115166 h 7484933"/>
              <a:gd name="connsiteX13" fmla="*/ 2801710 w 3746522"/>
              <a:gd name="connsiteY13" fmla="*/ 802119 h 7484933"/>
              <a:gd name="connsiteX14" fmla="*/ 1751728 w 3746522"/>
              <a:gd name="connsiteY14" fmla="*/ 1649483 h 7484933"/>
              <a:gd name="connsiteX15" fmla="*/ 1020131 w 3746522"/>
              <a:gd name="connsiteY15" fmla="*/ 2985327 h 7484933"/>
              <a:gd name="connsiteX16" fmla="*/ 922966 w 3746522"/>
              <a:gd name="connsiteY16" fmla="*/ 3838590 h 7484933"/>
              <a:gd name="connsiteX17" fmla="*/ 936487 w 3746522"/>
              <a:gd name="connsiteY17" fmla="*/ 4240589 h 7484933"/>
              <a:gd name="connsiteX18" fmla="*/ 1183837 w 3746522"/>
              <a:gd name="connsiteY18" fmla="*/ 4906096 h 7484933"/>
              <a:gd name="connsiteX19" fmla="*/ 1684265 w 3746522"/>
              <a:gd name="connsiteY19" fmla="*/ 5587934 h 7484933"/>
              <a:gd name="connsiteX20" fmla="*/ 2215570 w 3746522"/>
              <a:gd name="connsiteY20" fmla="*/ 5806681 h 7484933"/>
              <a:gd name="connsiteX21" fmla="*/ 2609981 w 3746522"/>
              <a:gd name="connsiteY21" fmla="*/ 5655734 h 7484933"/>
              <a:gd name="connsiteX22" fmla="*/ 2726559 w 3746522"/>
              <a:gd name="connsiteY22" fmla="*/ 5552685 h 7484933"/>
              <a:gd name="connsiteX23" fmla="*/ 3022449 w 3746522"/>
              <a:gd name="connsiteY23" fmla="*/ 5622949 h 7484933"/>
              <a:gd name="connsiteX24" fmla="*/ 3290510 w 3746522"/>
              <a:gd name="connsiteY24" fmla="*/ 6520258 h 7484933"/>
              <a:gd name="connsiteX25" fmla="*/ 3710938 w 3746522"/>
              <a:gd name="connsiteY25" fmla="*/ 7131464 h 7484933"/>
              <a:gd name="connsiteX26" fmla="*/ 3730153 w 3746522"/>
              <a:gd name="connsiteY26" fmla="*/ 7442168 h 7484933"/>
              <a:gd name="connsiteX27" fmla="*/ 3640307 w 3746522"/>
              <a:gd name="connsiteY27" fmla="*/ 7388054 h 7484933"/>
              <a:gd name="connsiteX28" fmla="*/ 3575973 w 3746522"/>
              <a:gd name="connsiteY28" fmla="*/ 7101185 h 7484933"/>
              <a:gd name="connsiteX29" fmla="*/ 3249461 w 3746522"/>
              <a:gd name="connsiteY29" fmla="*/ 6665059 h 7484933"/>
              <a:gd name="connsiteX30" fmla="*/ 2958594 w 3746522"/>
              <a:gd name="connsiteY30" fmla="*/ 6001253 h 7484933"/>
              <a:gd name="connsiteX31" fmla="*/ 2913105 w 3746522"/>
              <a:gd name="connsiteY31" fmla="*/ 5611304 h 7484933"/>
              <a:gd name="connsiteX32" fmla="*/ 2844925 w 3746522"/>
              <a:gd name="connsiteY32" fmla="*/ 5623294 h 7484933"/>
              <a:gd name="connsiteX33" fmla="*/ 2521374 w 3746522"/>
              <a:gd name="connsiteY33" fmla="*/ 5844458 h 7484933"/>
              <a:gd name="connsiteX34" fmla="*/ 2343227 w 3746522"/>
              <a:gd name="connsiteY34" fmla="*/ 5899892 h 7484933"/>
              <a:gd name="connsiteX35" fmla="*/ 1537454 w 3746522"/>
              <a:gd name="connsiteY35" fmla="*/ 5609519 h 7484933"/>
              <a:gd name="connsiteX36" fmla="*/ 1004023 w 3746522"/>
              <a:gd name="connsiteY36" fmla="*/ 4799840 h 7484933"/>
              <a:gd name="connsiteX37" fmla="*/ 881751 w 3746522"/>
              <a:gd name="connsiteY37" fmla="*/ 4426013 h 7484933"/>
              <a:gd name="connsiteX38" fmla="*/ 556938 w 3746522"/>
              <a:gd name="connsiteY38" fmla="*/ 4347970 h 7484933"/>
              <a:gd name="connsiteX39" fmla="*/ 155450 w 3746522"/>
              <a:gd name="connsiteY39" fmla="*/ 4265583 h 7484933"/>
              <a:gd name="connsiteX40" fmla="*/ 24733 w 3746522"/>
              <a:gd name="connsiteY40" fmla="*/ 4230202 h 7484933"/>
              <a:gd name="connsiteX41" fmla="*/ 7053 w 3746522"/>
              <a:gd name="connsiteY41" fmla="*/ 4109458 h 7484933"/>
              <a:gd name="connsiteX0" fmla="*/ 7053 w 3746522"/>
              <a:gd name="connsiteY0" fmla="*/ 4105389 h 7480864"/>
              <a:gd name="connsiteX1" fmla="*/ 162856 w 3746522"/>
              <a:gd name="connsiteY1" fmla="*/ 4149748 h 7480864"/>
              <a:gd name="connsiteX2" fmla="*/ 581690 w 3746522"/>
              <a:gd name="connsiteY2" fmla="*/ 4215979 h 7480864"/>
              <a:gd name="connsiteX3" fmla="*/ 828968 w 3746522"/>
              <a:gd name="connsiteY3" fmla="*/ 4268580 h 7480864"/>
              <a:gd name="connsiteX4" fmla="*/ 801271 w 3746522"/>
              <a:gd name="connsiteY4" fmla="*/ 3606319 h 7480864"/>
              <a:gd name="connsiteX5" fmla="*/ 867302 w 3746522"/>
              <a:gd name="connsiteY5" fmla="*/ 3057696 h 7480864"/>
              <a:gd name="connsiteX6" fmla="*/ 963792 w 3746522"/>
              <a:gd name="connsiteY6" fmla="*/ 2669809 h 7480864"/>
              <a:gd name="connsiteX7" fmla="*/ 1218729 w 3746522"/>
              <a:gd name="connsiteY7" fmla="*/ 2143083 h 7480864"/>
              <a:gd name="connsiteX8" fmla="*/ 1818448 w 3746522"/>
              <a:gd name="connsiteY8" fmla="*/ 1380390 h 7480864"/>
              <a:gd name="connsiteX9" fmla="*/ 2634299 w 3746522"/>
              <a:gd name="connsiteY9" fmla="*/ 827237 h 7480864"/>
              <a:gd name="connsiteX10" fmla="*/ 2773168 w 3746522"/>
              <a:gd name="connsiteY10" fmla="*/ 218563 h 7480864"/>
              <a:gd name="connsiteX11" fmla="*/ 2713351 w 3746522"/>
              <a:gd name="connsiteY11" fmla="*/ 107052 h 7480864"/>
              <a:gd name="connsiteX12" fmla="*/ 2848747 w 3746522"/>
              <a:gd name="connsiteY12" fmla="*/ 111097 h 7480864"/>
              <a:gd name="connsiteX13" fmla="*/ 2836613 w 3746522"/>
              <a:gd name="connsiteY13" fmla="*/ 773631 h 7480864"/>
              <a:gd name="connsiteX14" fmla="*/ 1751728 w 3746522"/>
              <a:gd name="connsiteY14" fmla="*/ 1645414 h 7480864"/>
              <a:gd name="connsiteX15" fmla="*/ 1020131 w 3746522"/>
              <a:gd name="connsiteY15" fmla="*/ 2981258 h 7480864"/>
              <a:gd name="connsiteX16" fmla="*/ 922966 w 3746522"/>
              <a:gd name="connsiteY16" fmla="*/ 3834521 h 7480864"/>
              <a:gd name="connsiteX17" fmla="*/ 936487 w 3746522"/>
              <a:gd name="connsiteY17" fmla="*/ 4236520 h 7480864"/>
              <a:gd name="connsiteX18" fmla="*/ 1183837 w 3746522"/>
              <a:gd name="connsiteY18" fmla="*/ 4902027 h 7480864"/>
              <a:gd name="connsiteX19" fmla="*/ 1684265 w 3746522"/>
              <a:gd name="connsiteY19" fmla="*/ 5583865 h 7480864"/>
              <a:gd name="connsiteX20" fmla="*/ 2215570 w 3746522"/>
              <a:gd name="connsiteY20" fmla="*/ 5802612 h 7480864"/>
              <a:gd name="connsiteX21" fmla="*/ 2609981 w 3746522"/>
              <a:gd name="connsiteY21" fmla="*/ 5651665 h 7480864"/>
              <a:gd name="connsiteX22" fmla="*/ 2726559 w 3746522"/>
              <a:gd name="connsiteY22" fmla="*/ 5548616 h 7480864"/>
              <a:gd name="connsiteX23" fmla="*/ 3022449 w 3746522"/>
              <a:gd name="connsiteY23" fmla="*/ 5618880 h 7480864"/>
              <a:gd name="connsiteX24" fmla="*/ 3290510 w 3746522"/>
              <a:gd name="connsiteY24" fmla="*/ 6516189 h 7480864"/>
              <a:gd name="connsiteX25" fmla="*/ 3710938 w 3746522"/>
              <a:gd name="connsiteY25" fmla="*/ 7127395 h 7480864"/>
              <a:gd name="connsiteX26" fmla="*/ 3730153 w 3746522"/>
              <a:gd name="connsiteY26" fmla="*/ 7438099 h 7480864"/>
              <a:gd name="connsiteX27" fmla="*/ 3640307 w 3746522"/>
              <a:gd name="connsiteY27" fmla="*/ 7383985 h 7480864"/>
              <a:gd name="connsiteX28" fmla="*/ 3575973 w 3746522"/>
              <a:gd name="connsiteY28" fmla="*/ 7097116 h 7480864"/>
              <a:gd name="connsiteX29" fmla="*/ 3249461 w 3746522"/>
              <a:gd name="connsiteY29" fmla="*/ 6660990 h 7480864"/>
              <a:gd name="connsiteX30" fmla="*/ 2958594 w 3746522"/>
              <a:gd name="connsiteY30" fmla="*/ 5997184 h 7480864"/>
              <a:gd name="connsiteX31" fmla="*/ 2913105 w 3746522"/>
              <a:gd name="connsiteY31" fmla="*/ 5607235 h 7480864"/>
              <a:gd name="connsiteX32" fmla="*/ 2844925 w 3746522"/>
              <a:gd name="connsiteY32" fmla="*/ 5619225 h 7480864"/>
              <a:gd name="connsiteX33" fmla="*/ 2521374 w 3746522"/>
              <a:gd name="connsiteY33" fmla="*/ 5840389 h 7480864"/>
              <a:gd name="connsiteX34" fmla="*/ 2343227 w 3746522"/>
              <a:gd name="connsiteY34" fmla="*/ 5895823 h 7480864"/>
              <a:gd name="connsiteX35" fmla="*/ 1537454 w 3746522"/>
              <a:gd name="connsiteY35" fmla="*/ 5605450 h 7480864"/>
              <a:gd name="connsiteX36" fmla="*/ 1004023 w 3746522"/>
              <a:gd name="connsiteY36" fmla="*/ 4795771 h 7480864"/>
              <a:gd name="connsiteX37" fmla="*/ 881751 w 3746522"/>
              <a:gd name="connsiteY37" fmla="*/ 4421944 h 7480864"/>
              <a:gd name="connsiteX38" fmla="*/ 556938 w 3746522"/>
              <a:gd name="connsiteY38" fmla="*/ 4343901 h 7480864"/>
              <a:gd name="connsiteX39" fmla="*/ 155450 w 3746522"/>
              <a:gd name="connsiteY39" fmla="*/ 4261514 h 7480864"/>
              <a:gd name="connsiteX40" fmla="*/ 24733 w 3746522"/>
              <a:gd name="connsiteY40" fmla="*/ 4226133 h 7480864"/>
              <a:gd name="connsiteX41" fmla="*/ 7053 w 3746522"/>
              <a:gd name="connsiteY41" fmla="*/ 4105389 h 7480864"/>
              <a:gd name="connsiteX0" fmla="*/ 7053 w 3746522"/>
              <a:gd name="connsiteY0" fmla="*/ 4105389 h 7480864"/>
              <a:gd name="connsiteX1" fmla="*/ 162856 w 3746522"/>
              <a:gd name="connsiteY1" fmla="*/ 4149748 h 7480864"/>
              <a:gd name="connsiteX2" fmla="*/ 581690 w 3746522"/>
              <a:gd name="connsiteY2" fmla="*/ 4215979 h 7480864"/>
              <a:gd name="connsiteX3" fmla="*/ 828968 w 3746522"/>
              <a:gd name="connsiteY3" fmla="*/ 4268580 h 7480864"/>
              <a:gd name="connsiteX4" fmla="*/ 801271 w 3746522"/>
              <a:gd name="connsiteY4" fmla="*/ 3606319 h 7480864"/>
              <a:gd name="connsiteX5" fmla="*/ 867302 w 3746522"/>
              <a:gd name="connsiteY5" fmla="*/ 3057696 h 7480864"/>
              <a:gd name="connsiteX6" fmla="*/ 963792 w 3746522"/>
              <a:gd name="connsiteY6" fmla="*/ 2669809 h 7480864"/>
              <a:gd name="connsiteX7" fmla="*/ 1218729 w 3746522"/>
              <a:gd name="connsiteY7" fmla="*/ 2143083 h 7480864"/>
              <a:gd name="connsiteX8" fmla="*/ 1818448 w 3746522"/>
              <a:gd name="connsiteY8" fmla="*/ 1380390 h 7480864"/>
              <a:gd name="connsiteX9" fmla="*/ 2634299 w 3746522"/>
              <a:gd name="connsiteY9" fmla="*/ 827237 h 7480864"/>
              <a:gd name="connsiteX10" fmla="*/ 2773168 w 3746522"/>
              <a:gd name="connsiteY10" fmla="*/ 218563 h 7480864"/>
              <a:gd name="connsiteX11" fmla="*/ 2713351 w 3746522"/>
              <a:gd name="connsiteY11" fmla="*/ 107052 h 7480864"/>
              <a:gd name="connsiteX12" fmla="*/ 2848747 w 3746522"/>
              <a:gd name="connsiteY12" fmla="*/ 111097 h 7480864"/>
              <a:gd name="connsiteX13" fmla="*/ 2921245 w 3746522"/>
              <a:gd name="connsiteY13" fmla="*/ 471077 h 7480864"/>
              <a:gd name="connsiteX14" fmla="*/ 2836613 w 3746522"/>
              <a:gd name="connsiteY14" fmla="*/ 773631 h 7480864"/>
              <a:gd name="connsiteX15" fmla="*/ 1751728 w 3746522"/>
              <a:gd name="connsiteY15" fmla="*/ 1645414 h 7480864"/>
              <a:gd name="connsiteX16" fmla="*/ 1020131 w 3746522"/>
              <a:gd name="connsiteY16" fmla="*/ 2981258 h 7480864"/>
              <a:gd name="connsiteX17" fmla="*/ 922966 w 3746522"/>
              <a:gd name="connsiteY17" fmla="*/ 3834521 h 7480864"/>
              <a:gd name="connsiteX18" fmla="*/ 936487 w 3746522"/>
              <a:gd name="connsiteY18" fmla="*/ 4236520 h 7480864"/>
              <a:gd name="connsiteX19" fmla="*/ 1183837 w 3746522"/>
              <a:gd name="connsiteY19" fmla="*/ 4902027 h 7480864"/>
              <a:gd name="connsiteX20" fmla="*/ 1684265 w 3746522"/>
              <a:gd name="connsiteY20" fmla="*/ 5583865 h 7480864"/>
              <a:gd name="connsiteX21" fmla="*/ 2215570 w 3746522"/>
              <a:gd name="connsiteY21" fmla="*/ 5802612 h 7480864"/>
              <a:gd name="connsiteX22" fmla="*/ 2609981 w 3746522"/>
              <a:gd name="connsiteY22" fmla="*/ 5651665 h 7480864"/>
              <a:gd name="connsiteX23" fmla="*/ 2726559 w 3746522"/>
              <a:gd name="connsiteY23" fmla="*/ 5548616 h 7480864"/>
              <a:gd name="connsiteX24" fmla="*/ 3022449 w 3746522"/>
              <a:gd name="connsiteY24" fmla="*/ 5618880 h 7480864"/>
              <a:gd name="connsiteX25" fmla="*/ 3290510 w 3746522"/>
              <a:gd name="connsiteY25" fmla="*/ 6516189 h 7480864"/>
              <a:gd name="connsiteX26" fmla="*/ 3710938 w 3746522"/>
              <a:gd name="connsiteY26" fmla="*/ 7127395 h 7480864"/>
              <a:gd name="connsiteX27" fmla="*/ 3730153 w 3746522"/>
              <a:gd name="connsiteY27" fmla="*/ 7438099 h 7480864"/>
              <a:gd name="connsiteX28" fmla="*/ 3640307 w 3746522"/>
              <a:gd name="connsiteY28" fmla="*/ 7383985 h 7480864"/>
              <a:gd name="connsiteX29" fmla="*/ 3575973 w 3746522"/>
              <a:gd name="connsiteY29" fmla="*/ 7097116 h 7480864"/>
              <a:gd name="connsiteX30" fmla="*/ 3249461 w 3746522"/>
              <a:gd name="connsiteY30" fmla="*/ 6660990 h 7480864"/>
              <a:gd name="connsiteX31" fmla="*/ 2958594 w 3746522"/>
              <a:gd name="connsiteY31" fmla="*/ 5997184 h 7480864"/>
              <a:gd name="connsiteX32" fmla="*/ 2913105 w 3746522"/>
              <a:gd name="connsiteY32" fmla="*/ 5607235 h 7480864"/>
              <a:gd name="connsiteX33" fmla="*/ 2844925 w 3746522"/>
              <a:gd name="connsiteY33" fmla="*/ 5619225 h 7480864"/>
              <a:gd name="connsiteX34" fmla="*/ 2521374 w 3746522"/>
              <a:gd name="connsiteY34" fmla="*/ 5840389 h 7480864"/>
              <a:gd name="connsiteX35" fmla="*/ 2343227 w 3746522"/>
              <a:gd name="connsiteY35" fmla="*/ 5895823 h 7480864"/>
              <a:gd name="connsiteX36" fmla="*/ 1537454 w 3746522"/>
              <a:gd name="connsiteY36" fmla="*/ 5605450 h 7480864"/>
              <a:gd name="connsiteX37" fmla="*/ 1004023 w 3746522"/>
              <a:gd name="connsiteY37" fmla="*/ 4795771 h 7480864"/>
              <a:gd name="connsiteX38" fmla="*/ 881751 w 3746522"/>
              <a:gd name="connsiteY38" fmla="*/ 4421944 h 7480864"/>
              <a:gd name="connsiteX39" fmla="*/ 556938 w 3746522"/>
              <a:gd name="connsiteY39" fmla="*/ 4343901 h 7480864"/>
              <a:gd name="connsiteX40" fmla="*/ 155450 w 3746522"/>
              <a:gd name="connsiteY40" fmla="*/ 4261514 h 7480864"/>
              <a:gd name="connsiteX41" fmla="*/ 24733 w 3746522"/>
              <a:gd name="connsiteY41" fmla="*/ 4226133 h 7480864"/>
              <a:gd name="connsiteX42" fmla="*/ 7053 w 3746522"/>
              <a:gd name="connsiteY42" fmla="*/ 4105389 h 7480864"/>
              <a:gd name="connsiteX0" fmla="*/ 7053 w 3746522"/>
              <a:gd name="connsiteY0" fmla="*/ 4105389 h 7480864"/>
              <a:gd name="connsiteX1" fmla="*/ 162856 w 3746522"/>
              <a:gd name="connsiteY1" fmla="*/ 4149748 h 7480864"/>
              <a:gd name="connsiteX2" fmla="*/ 581690 w 3746522"/>
              <a:gd name="connsiteY2" fmla="*/ 4215979 h 7480864"/>
              <a:gd name="connsiteX3" fmla="*/ 828968 w 3746522"/>
              <a:gd name="connsiteY3" fmla="*/ 4268580 h 7480864"/>
              <a:gd name="connsiteX4" fmla="*/ 801271 w 3746522"/>
              <a:gd name="connsiteY4" fmla="*/ 3606319 h 7480864"/>
              <a:gd name="connsiteX5" fmla="*/ 867302 w 3746522"/>
              <a:gd name="connsiteY5" fmla="*/ 3057696 h 7480864"/>
              <a:gd name="connsiteX6" fmla="*/ 963792 w 3746522"/>
              <a:gd name="connsiteY6" fmla="*/ 2669809 h 7480864"/>
              <a:gd name="connsiteX7" fmla="*/ 1218729 w 3746522"/>
              <a:gd name="connsiteY7" fmla="*/ 2143083 h 7480864"/>
              <a:gd name="connsiteX8" fmla="*/ 1818448 w 3746522"/>
              <a:gd name="connsiteY8" fmla="*/ 1380390 h 7480864"/>
              <a:gd name="connsiteX9" fmla="*/ 2634299 w 3746522"/>
              <a:gd name="connsiteY9" fmla="*/ 827237 h 7480864"/>
              <a:gd name="connsiteX10" fmla="*/ 2773168 w 3746522"/>
              <a:gd name="connsiteY10" fmla="*/ 218563 h 7480864"/>
              <a:gd name="connsiteX11" fmla="*/ 2713351 w 3746522"/>
              <a:gd name="connsiteY11" fmla="*/ 107052 h 7480864"/>
              <a:gd name="connsiteX12" fmla="*/ 2848747 w 3746522"/>
              <a:gd name="connsiteY12" fmla="*/ 111097 h 7480864"/>
              <a:gd name="connsiteX13" fmla="*/ 2848320 w 3746522"/>
              <a:gd name="connsiteY13" fmla="*/ 433719 h 7480864"/>
              <a:gd name="connsiteX14" fmla="*/ 2836613 w 3746522"/>
              <a:gd name="connsiteY14" fmla="*/ 773631 h 7480864"/>
              <a:gd name="connsiteX15" fmla="*/ 1751728 w 3746522"/>
              <a:gd name="connsiteY15" fmla="*/ 1645414 h 7480864"/>
              <a:gd name="connsiteX16" fmla="*/ 1020131 w 3746522"/>
              <a:gd name="connsiteY16" fmla="*/ 2981258 h 7480864"/>
              <a:gd name="connsiteX17" fmla="*/ 922966 w 3746522"/>
              <a:gd name="connsiteY17" fmla="*/ 3834521 h 7480864"/>
              <a:gd name="connsiteX18" fmla="*/ 936487 w 3746522"/>
              <a:gd name="connsiteY18" fmla="*/ 4236520 h 7480864"/>
              <a:gd name="connsiteX19" fmla="*/ 1183837 w 3746522"/>
              <a:gd name="connsiteY19" fmla="*/ 4902027 h 7480864"/>
              <a:gd name="connsiteX20" fmla="*/ 1684265 w 3746522"/>
              <a:gd name="connsiteY20" fmla="*/ 5583865 h 7480864"/>
              <a:gd name="connsiteX21" fmla="*/ 2215570 w 3746522"/>
              <a:gd name="connsiteY21" fmla="*/ 5802612 h 7480864"/>
              <a:gd name="connsiteX22" fmla="*/ 2609981 w 3746522"/>
              <a:gd name="connsiteY22" fmla="*/ 5651665 h 7480864"/>
              <a:gd name="connsiteX23" fmla="*/ 2726559 w 3746522"/>
              <a:gd name="connsiteY23" fmla="*/ 5548616 h 7480864"/>
              <a:gd name="connsiteX24" fmla="*/ 3022449 w 3746522"/>
              <a:gd name="connsiteY24" fmla="*/ 5618880 h 7480864"/>
              <a:gd name="connsiteX25" fmla="*/ 3290510 w 3746522"/>
              <a:gd name="connsiteY25" fmla="*/ 6516189 h 7480864"/>
              <a:gd name="connsiteX26" fmla="*/ 3710938 w 3746522"/>
              <a:gd name="connsiteY26" fmla="*/ 7127395 h 7480864"/>
              <a:gd name="connsiteX27" fmla="*/ 3730153 w 3746522"/>
              <a:gd name="connsiteY27" fmla="*/ 7438099 h 7480864"/>
              <a:gd name="connsiteX28" fmla="*/ 3640307 w 3746522"/>
              <a:gd name="connsiteY28" fmla="*/ 7383985 h 7480864"/>
              <a:gd name="connsiteX29" fmla="*/ 3575973 w 3746522"/>
              <a:gd name="connsiteY29" fmla="*/ 7097116 h 7480864"/>
              <a:gd name="connsiteX30" fmla="*/ 3249461 w 3746522"/>
              <a:gd name="connsiteY30" fmla="*/ 6660990 h 7480864"/>
              <a:gd name="connsiteX31" fmla="*/ 2958594 w 3746522"/>
              <a:gd name="connsiteY31" fmla="*/ 5997184 h 7480864"/>
              <a:gd name="connsiteX32" fmla="*/ 2913105 w 3746522"/>
              <a:gd name="connsiteY32" fmla="*/ 5607235 h 7480864"/>
              <a:gd name="connsiteX33" fmla="*/ 2844925 w 3746522"/>
              <a:gd name="connsiteY33" fmla="*/ 5619225 h 7480864"/>
              <a:gd name="connsiteX34" fmla="*/ 2521374 w 3746522"/>
              <a:gd name="connsiteY34" fmla="*/ 5840389 h 7480864"/>
              <a:gd name="connsiteX35" fmla="*/ 2343227 w 3746522"/>
              <a:gd name="connsiteY35" fmla="*/ 5895823 h 7480864"/>
              <a:gd name="connsiteX36" fmla="*/ 1537454 w 3746522"/>
              <a:gd name="connsiteY36" fmla="*/ 5605450 h 7480864"/>
              <a:gd name="connsiteX37" fmla="*/ 1004023 w 3746522"/>
              <a:gd name="connsiteY37" fmla="*/ 4795771 h 7480864"/>
              <a:gd name="connsiteX38" fmla="*/ 881751 w 3746522"/>
              <a:gd name="connsiteY38" fmla="*/ 4421944 h 7480864"/>
              <a:gd name="connsiteX39" fmla="*/ 556938 w 3746522"/>
              <a:gd name="connsiteY39" fmla="*/ 4343901 h 7480864"/>
              <a:gd name="connsiteX40" fmla="*/ 155450 w 3746522"/>
              <a:gd name="connsiteY40" fmla="*/ 4261514 h 7480864"/>
              <a:gd name="connsiteX41" fmla="*/ 24733 w 3746522"/>
              <a:gd name="connsiteY41" fmla="*/ 4226133 h 7480864"/>
              <a:gd name="connsiteX42" fmla="*/ 7053 w 3746522"/>
              <a:gd name="connsiteY42" fmla="*/ 4105389 h 7480864"/>
              <a:gd name="connsiteX0" fmla="*/ 7053 w 3746522"/>
              <a:gd name="connsiteY0" fmla="*/ 4105389 h 7480864"/>
              <a:gd name="connsiteX1" fmla="*/ 162856 w 3746522"/>
              <a:gd name="connsiteY1" fmla="*/ 4149748 h 7480864"/>
              <a:gd name="connsiteX2" fmla="*/ 581690 w 3746522"/>
              <a:gd name="connsiteY2" fmla="*/ 4215979 h 7480864"/>
              <a:gd name="connsiteX3" fmla="*/ 828968 w 3746522"/>
              <a:gd name="connsiteY3" fmla="*/ 4268580 h 7480864"/>
              <a:gd name="connsiteX4" fmla="*/ 801271 w 3746522"/>
              <a:gd name="connsiteY4" fmla="*/ 3606319 h 7480864"/>
              <a:gd name="connsiteX5" fmla="*/ 867302 w 3746522"/>
              <a:gd name="connsiteY5" fmla="*/ 3057696 h 7480864"/>
              <a:gd name="connsiteX6" fmla="*/ 963792 w 3746522"/>
              <a:gd name="connsiteY6" fmla="*/ 2669809 h 7480864"/>
              <a:gd name="connsiteX7" fmla="*/ 1218729 w 3746522"/>
              <a:gd name="connsiteY7" fmla="*/ 2143083 h 7480864"/>
              <a:gd name="connsiteX8" fmla="*/ 1818448 w 3746522"/>
              <a:gd name="connsiteY8" fmla="*/ 1380390 h 7480864"/>
              <a:gd name="connsiteX9" fmla="*/ 2634299 w 3746522"/>
              <a:gd name="connsiteY9" fmla="*/ 827237 h 7480864"/>
              <a:gd name="connsiteX10" fmla="*/ 2773168 w 3746522"/>
              <a:gd name="connsiteY10" fmla="*/ 218563 h 7480864"/>
              <a:gd name="connsiteX11" fmla="*/ 2713351 w 3746522"/>
              <a:gd name="connsiteY11" fmla="*/ 107052 h 7480864"/>
              <a:gd name="connsiteX12" fmla="*/ 2848747 w 3746522"/>
              <a:gd name="connsiteY12" fmla="*/ 111097 h 7480864"/>
              <a:gd name="connsiteX13" fmla="*/ 2848320 w 3746522"/>
              <a:gd name="connsiteY13" fmla="*/ 433719 h 7480864"/>
              <a:gd name="connsiteX14" fmla="*/ 2695243 w 3746522"/>
              <a:gd name="connsiteY14" fmla="*/ 924526 h 7480864"/>
              <a:gd name="connsiteX15" fmla="*/ 1751728 w 3746522"/>
              <a:gd name="connsiteY15" fmla="*/ 1645414 h 7480864"/>
              <a:gd name="connsiteX16" fmla="*/ 1020131 w 3746522"/>
              <a:gd name="connsiteY16" fmla="*/ 2981258 h 7480864"/>
              <a:gd name="connsiteX17" fmla="*/ 922966 w 3746522"/>
              <a:gd name="connsiteY17" fmla="*/ 3834521 h 7480864"/>
              <a:gd name="connsiteX18" fmla="*/ 936487 w 3746522"/>
              <a:gd name="connsiteY18" fmla="*/ 4236520 h 7480864"/>
              <a:gd name="connsiteX19" fmla="*/ 1183837 w 3746522"/>
              <a:gd name="connsiteY19" fmla="*/ 4902027 h 7480864"/>
              <a:gd name="connsiteX20" fmla="*/ 1684265 w 3746522"/>
              <a:gd name="connsiteY20" fmla="*/ 5583865 h 7480864"/>
              <a:gd name="connsiteX21" fmla="*/ 2215570 w 3746522"/>
              <a:gd name="connsiteY21" fmla="*/ 5802612 h 7480864"/>
              <a:gd name="connsiteX22" fmla="*/ 2609981 w 3746522"/>
              <a:gd name="connsiteY22" fmla="*/ 5651665 h 7480864"/>
              <a:gd name="connsiteX23" fmla="*/ 2726559 w 3746522"/>
              <a:gd name="connsiteY23" fmla="*/ 5548616 h 7480864"/>
              <a:gd name="connsiteX24" fmla="*/ 3022449 w 3746522"/>
              <a:gd name="connsiteY24" fmla="*/ 5618880 h 7480864"/>
              <a:gd name="connsiteX25" fmla="*/ 3290510 w 3746522"/>
              <a:gd name="connsiteY25" fmla="*/ 6516189 h 7480864"/>
              <a:gd name="connsiteX26" fmla="*/ 3710938 w 3746522"/>
              <a:gd name="connsiteY26" fmla="*/ 7127395 h 7480864"/>
              <a:gd name="connsiteX27" fmla="*/ 3730153 w 3746522"/>
              <a:gd name="connsiteY27" fmla="*/ 7438099 h 7480864"/>
              <a:gd name="connsiteX28" fmla="*/ 3640307 w 3746522"/>
              <a:gd name="connsiteY28" fmla="*/ 7383985 h 7480864"/>
              <a:gd name="connsiteX29" fmla="*/ 3575973 w 3746522"/>
              <a:gd name="connsiteY29" fmla="*/ 7097116 h 7480864"/>
              <a:gd name="connsiteX30" fmla="*/ 3249461 w 3746522"/>
              <a:gd name="connsiteY30" fmla="*/ 6660990 h 7480864"/>
              <a:gd name="connsiteX31" fmla="*/ 2958594 w 3746522"/>
              <a:gd name="connsiteY31" fmla="*/ 5997184 h 7480864"/>
              <a:gd name="connsiteX32" fmla="*/ 2913105 w 3746522"/>
              <a:gd name="connsiteY32" fmla="*/ 5607235 h 7480864"/>
              <a:gd name="connsiteX33" fmla="*/ 2844925 w 3746522"/>
              <a:gd name="connsiteY33" fmla="*/ 5619225 h 7480864"/>
              <a:gd name="connsiteX34" fmla="*/ 2521374 w 3746522"/>
              <a:gd name="connsiteY34" fmla="*/ 5840389 h 7480864"/>
              <a:gd name="connsiteX35" fmla="*/ 2343227 w 3746522"/>
              <a:gd name="connsiteY35" fmla="*/ 5895823 h 7480864"/>
              <a:gd name="connsiteX36" fmla="*/ 1537454 w 3746522"/>
              <a:gd name="connsiteY36" fmla="*/ 5605450 h 7480864"/>
              <a:gd name="connsiteX37" fmla="*/ 1004023 w 3746522"/>
              <a:gd name="connsiteY37" fmla="*/ 4795771 h 7480864"/>
              <a:gd name="connsiteX38" fmla="*/ 881751 w 3746522"/>
              <a:gd name="connsiteY38" fmla="*/ 4421944 h 7480864"/>
              <a:gd name="connsiteX39" fmla="*/ 556938 w 3746522"/>
              <a:gd name="connsiteY39" fmla="*/ 4343901 h 7480864"/>
              <a:gd name="connsiteX40" fmla="*/ 155450 w 3746522"/>
              <a:gd name="connsiteY40" fmla="*/ 4261514 h 7480864"/>
              <a:gd name="connsiteX41" fmla="*/ 24733 w 3746522"/>
              <a:gd name="connsiteY41" fmla="*/ 4226133 h 7480864"/>
              <a:gd name="connsiteX42" fmla="*/ 7053 w 3746522"/>
              <a:gd name="connsiteY42" fmla="*/ 4105389 h 7480864"/>
              <a:gd name="connsiteX0" fmla="*/ 7053 w 3746522"/>
              <a:gd name="connsiteY0" fmla="*/ 4105389 h 7480864"/>
              <a:gd name="connsiteX1" fmla="*/ 162856 w 3746522"/>
              <a:gd name="connsiteY1" fmla="*/ 4149748 h 7480864"/>
              <a:gd name="connsiteX2" fmla="*/ 581690 w 3746522"/>
              <a:gd name="connsiteY2" fmla="*/ 4215979 h 7480864"/>
              <a:gd name="connsiteX3" fmla="*/ 828968 w 3746522"/>
              <a:gd name="connsiteY3" fmla="*/ 4268580 h 7480864"/>
              <a:gd name="connsiteX4" fmla="*/ 801271 w 3746522"/>
              <a:gd name="connsiteY4" fmla="*/ 3606319 h 7480864"/>
              <a:gd name="connsiteX5" fmla="*/ 867302 w 3746522"/>
              <a:gd name="connsiteY5" fmla="*/ 3057696 h 7480864"/>
              <a:gd name="connsiteX6" fmla="*/ 963792 w 3746522"/>
              <a:gd name="connsiteY6" fmla="*/ 2669809 h 7480864"/>
              <a:gd name="connsiteX7" fmla="*/ 1218729 w 3746522"/>
              <a:gd name="connsiteY7" fmla="*/ 2143083 h 7480864"/>
              <a:gd name="connsiteX8" fmla="*/ 1818448 w 3746522"/>
              <a:gd name="connsiteY8" fmla="*/ 1380390 h 7480864"/>
              <a:gd name="connsiteX9" fmla="*/ 2634299 w 3746522"/>
              <a:gd name="connsiteY9" fmla="*/ 827237 h 7480864"/>
              <a:gd name="connsiteX10" fmla="*/ 2773168 w 3746522"/>
              <a:gd name="connsiteY10" fmla="*/ 218563 h 7480864"/>
              <a:gd name="connsiteX11" fmla="*/ 2713351 w 3746522"/>
              <a:gd name="connsiteY11" fmla="*/ 107052 h 7480864"/>
              <a:gd name="connsiteX12" fmla="*/ 2848747 w 3746522"/>
              <a:gd name="connsiteY12" fmla="*/ 111097 h 7480864"/>
              <a:gd name="connsiteX13" fmla="*/ 2848320 w 3746522"/>
              <a:gd name="connsiteY13" fmla="*/ 433719 h 7480864"/>
              <a:gd name="connsiteX14" fmla="*/ 2695243 w 3746522"/>
              <a:gd name="connsiteY14" fmla="*/ 924526 h 7480864"/>
              <a:gd name="connsiteX15" fmla="*/ 1732717 w 3746522"/>
              <a:gd name="connsiteY15" fmla="*/ 1614525 h 7480864"/>
              <a:gd name="connsiteX16" fmla="*/ 1020131 w 3746522"/>
              <a:gd name="connsiteY16" fmla="*/ 2981258 h 7480864"/>
              <a:gd name="connsiteX17" fmla="*/ 922966 w 3746522"/>
              <a:gd name="connsiteY17" fmla="*/ 3834521 h 7480864"/>
              <a:gd name="connsiteX18" fmla="*/ 936487 w 3746522"/>
              <a:gd name="connsiteY18" fmla="*/ 4236520 h 7480864"/>
              <a:gd name="connsiteX19" fmla="*/ 1183837 w 3746522"/>
              <a:gd name="connsiteY19" fmla="*/ 4902027 h 7480864"/>
              <a:gd name="connsiteX20" fmla="*/ 1684265 w 3746522"/>
              <a:gd name="connsiteY20" fmla="*/ 5583865 h 7480864"/>
              <a:gd name="connsiteX21" fmla="*/ 2215570 w 3746522"/>
              <a:gd name="connsiteY21" fmla="*/ 5802612 h 7480864"/>
              <a:gd name="connsiteX22" fmla="*/ 2609981 w 3746522"/>
              <a:gd name="connsiteY22" fmla="*/ 5651665 h 7480864"/>
              <a:gd name="connsiteX23" fmla="*/ 2726559 w 3746522"/>
              <a:gd name="connsiteY23" fmla="*/ 5548616 h 7480864"/>
              <a:gd name="connsiteX24" fmla="*/ 3022449 w 3746522"/>
              <a:gd name="connsiteY24" fmla="*/ 5618880 h 7480864"/>
              <a:gd name="connsiteX25" fmla="*/ 3290510 w 3746522"/>
              <a:gd name="connsiteY25" fmla="*/ 6516189 h 7480864"/>
              <a:gd name="connsiteX26" fmla="*/ 3710938 w 3746522"/>
              <a:gd name="connsiteY26" fmla="*/ 7127395 h 7480864"/>
              <a:gd name="connsiteX27" fmla="*/ 3730153 w 3746522"/>
              <a:gd name="connsiteY27" fmla="*/ 7438099 h 7480864"/>
              <a:gd name="connsiteX28" fmla="*/ 3640307 w 3746522"/>
              <a:gd name="connsiteY28" fmla="*/ 7383985 h 7480864"/>
              <a:gd name="connsiteX29" fmla="*/ 3575973 w 3746522"/>
              <a:gd name="connsiteY29" fmla="*/ 7097116 h 7480864"/>
              <a:gd name="connsiteX30" fmla="*/ 3249461 w 3746522"/>
              <a:gd name="connsiteY30" fmla="*/ 6660990 h 7480864"/>
              <a:gd name="connsiteX31" fmla="*/ 2958594 w 3746522"/>
              <a:gd name="connsiteY31" fmla="*/ 5997184 h 7480864"/>
              <a:gd name="connsiteX32" fmla="*/ 2913105 w 3746522"/>
              <a:gd name="connsiteY32" fmla="*/ 5607235 h 7480864"/>
              <a:gd name="connsiteX33" fmla="*/ 2844925 w 3746522"/>
              <a:gd name="connsiteY33" fmla="*/ 5619225 h 7480864"/>
              <a:gd name="connsiteX34" fmla="*/ 2521374 w 3746522"/>
              <a:gd name="connsiteY34" fmla="*/ 5840389 h 7480864"/>
              <a:gd name="connsiteX35" fmla="*/ 2343227 w 3746522"/>
              <a:gd name="connsiteY35" fmla="*/ 5895823 h 7480864"/>
              <a:gd name="connsiteX36" fmla="*/ 1537454 w 3746522"/>
              <a:gd name="connsiteY36" fmla="*/ 5605450 h 7480864"/>
              <a:gd name="connsiteX37" fmla="*/ 1004023 w 3746522"/>
              <a:gd name="connsiteY37" fmla="*/ 4795771 h 7480864"/>
              <a:gd name="connsiteX38" fmla="*/ 881751 w 3746522"/>
              <a:gd name="connsiteY38" fmla="*/ 4421944 h 7480864"/>
              <a:gd name="connsiteX39" fmla="*/ 556938 w 3746522"/>
              <a:gd name="connsiteY39" fmla="*/ 4343901 h 7480864"/>
              <a:gd name="connsiteX40" fmla="*/ 155450 w 3746522"/>
              <a:gd name="connsiteY40" fmla="*/ 4261514 h 7480864"/>
              <a:gd name="connsiteX41" fmla="*/ 24733 w 3746522"/>
              <a:gd name="connsiteY41" fmla="*/ 4226133 h 7480864"/>
              <a:gd name="connsiteX42" fmla="*/ 7053 w 3746522"/>
              <a:gd name="connsiteY42" fmla="*/ 4105389 h 7480864"/>
              <a:gd name="connsiteX0" fmla="*/ 7053 w 3746522"/>
              <a:gd name="connsiteY0" fmla="*/ 4105389 h 7480864"/>
              <a:gd name="connsiteX1" fmla="*/ 162856 w 3746522"/>
              <a:gd name="connsiteY1" fmla="*/ 4149748 h 7480864"/>
              <a:gd name="connsiteX2" fmla="*/ 581690 w 3746522"/>
              <a:gd name="connsiteY2" fmla="*/ 4215979 h 7480864"/>
              <a:gd name="connsiteX3" fmla="*/ 828968 w 3746522"/>
              <a:gd name="connsiteY3" fmla="*/ 4268580 h 7480864"/>
              <a:gd name="connsiteX4" fmla="*/ 801271 w 3746522"/>
              <a:gd name="connsiteY4" fmla="*/ 3606319 h 7480864"/>
              <a:gd name="connsiteX5" fmla="*/ 867302 w 3746522"/>
              <a:gd name="connsiteY5" fmla="*/ 3057696 h 7480864"/>
              <a:gd name="connsiteX6" fmla="*/ 963792 w 3746522"/>
              <a:gd name="connsiteY6" fmla="*/ 2669809 h 7480864"/>
              <a:gd name="connsiteX7" fmla="*/ 1218729 w 3746522"/>
              <a:gd name="connsiteY7" fmla="*/ 2143083 h 7480864"/>
              <a:gd name="connsiteX8" fmla="*/ 1818448 w 3746522"/>
              <a:gd name="connsiteY8" fmla="*/ 1380390 h 7480864"/>
              <a:gd name="connsiteX9" fmla="*/ 2634299 w 3746522"/>
              <a:gd name="connsiteY9" fmla="*/ 827237 h 7480864"/>
              <a:gd name="connsiteX10" fmla="*/ 2773168 w 3746522"/>
              <a:gd name="connsiteY10" fmla="*/ 218563 h 7480864"/>
              <a:gd name="connsiteX11" fmla="*/ 2713351 w 3746522"/>
              <a:gd name="connsiteY11" fmla="*/ 107052 h 7480864"/>
              <a:gd name="connsiteX12" fmla="*/ 2848747 w 3746522"/>
              <a:gd name="connsiteY12" fmla="*/ 111097 h 7480864"/>
              <a:gd name="connsiteX13" fmla="*/ 2848320 w 3746522"/>
              <a:gd name="connsiteY13" fmla="*/ 433719 h 7480864"/>
              <a:gd name="connsiteX14" fmla="*/ 2695243 w 3746522"/>
              <a:gd name="connsiteY14" fmla="*/ 924526 h 7480864"/>
              <a:gd name="connsiteX15" fmla="*/ 1732717 w 3746522"/>
              <a:gd name="connsiteY15" fmla="*/ 1614525 h 7480864"/>
              <a:gd name="connsiteX16" fmla="*/ 1020131 w 3746522"/>
              <a:gd name="connsiteY16" fmla="*/ 2981258 h 7480864"/>
              <a:gd name="connsiteX17" fmla="*/ 922966 w 3746522"/>
              <a:gd name="connsiteY17" fmla="*/ 3834521 h 7480864"/>
              <a:gd name="connsiteX18" fmla="*/ 936487 w 3746522"/>
              <a:gd name="connsiteY18" fmla="*/ 4236520 h 7480864"/>
              <a:gd name="connsiteX19" fmla="*/ 1183837 w 3746522"/>
              <a:gd name="connsiteY19" fmla="*/ 4902027 h 7480864"/>
              <a:gd name="connsiteX20" fmla="*/ 1684265 w 3746522"/>
              <a:gd name="connsiteY20" fmla="*/ 5583865 h 7480864"/>
              <a:gd name="connsiteX21" fmla="*/ 2215570 w 3746522"/>
              <a:gd name="connsiteY21" fmla="*/ 5802612 h 7480864"/>
              <a:gd name="connsiteX22" fmla="*/ 2609981 w 3746522"/>
              <a:gd name="connsiteY22" fmla="*/ 5651665 h 7480864"/>
              <a:gd name="connsiteX23" fmla="*/ 2726559 w 3746522"/>
              <a:gd name="connsiteY23" fmla="*/ 5548616 h 7480864"/>
              <a:gd name="connsiteX24" fmla="*/ 3022449 w 3746522"/>
              <a:gd name="connsiteY24" fmla="*/ 5618880 h 7480864"/>
              <a:gd name="connsiteX25" fmla="*/ 3290510 w 3746522"/>
              <a:gd name="connsiteY25" fmla="*/ 6516189 h 7480864"/>
              <a:gd name="connsiteX26" fmla="*/ 3710938 w 3746522"/>
              <a:gd name="connsiteY26" fmla="*/ 7127395 h 7480864"/>
              <a:gd name="connsiteX27" fmla="*/ 3730153 w 3746522"/>
              <a:gd name="connsiteY27" fmla="*/ 7438099 h 7480864"/>
              <a:gd name="connsiteX28" fmla="*/ 3640307 w 3746522"/>
              <a:gd name="connsiteY28" fmla="*/ 7383985 h 7480864"/>
              <a:gd name="connsiteX29" fmla="*/ 3575973 w 3746522"/>
              <a:gd name="connsiteY29" fmla="*/ 7097116 h 7480864"/>
              <a:gd name="connsiteX30" fmla="*/ 3249461 w 3746522"/>
              <a:gd name="connsiteY30" fmla="*/ 6660990 h 7480864"/>
              <a:gd name="connsiteX31" fmla="*/ 2958594 w 3746522"/>
              <a:gd name="connsiteY31" fmla="*/ 5997184 h 7480864"/>
              <a:gd name="connsiteX32" fmla="*/ 2913105 w 3746522"/>
              <a:gd name="connsiteY32" fmla="*/ 5607235 h 7480864"/>
              <a:gd name="connsiteX33" fmla="*/ 2844925 w 3746522"/>
              <a:gd name="connsiteY33" fmla="*/ 5619225 h 7480864"/>
              <a:gd name="connsiteX34" fmla="*/ 2521374 w 3746522"/>
              <a:gd name="connsiteY34" fmla="*/ 5840389 h 7480864"/>
              <a:gd name="connsiteX35" fmla="*/ 2343227 w 3746522"/>
              <a:gd name="connsiteY35" fmla="*/ 5895823 h 7480864"/>
              <a:gd name="connsiteX36" fmla="*/ 1537454 w 3746522"/>
              <a:gd name="connsiteY36" fmla="*/ 5605450 h 7480864"/>
              <a:gd name="connsiteX37" fmla="*/ 1004023 w 3746522"/>
              <a:gd name="connsiteY37" fmla="*/ 4795771 h 7480864"/>
              <a:gd name="connsiteX38" fmla="*/ 881751 w 3746522"/>
              <a:gd name="connsiteY38" fmla="*/ 4421944 h 7480864"/>
              <a:gd name="connsiteX39" fmla="*/ 556938 w 3746522"/>
              <a:gd name="connsiteY39" fmla="*/ 4343901 h 7480864"/>
              <a:gd name="connsiteX40" fmla="*/ 155450 w 3746522"/>
              <a:gd name="connsiteY40" fmla="*/ 4261514 h 7480864"/>
              <a:gd name="connsiteX41" fmla="*/ 24733 w 3746522"/>
              <a:gd name="connsiteY41" fmla="*/ 4226133 h 7480864"/>
              <a:gd name="connsiteX42" fmla="*/ 7053 w 3746522"/>
              <a:gd name="connsiteY42" fmla="*/ 4105389 h 7480864"/>
              <a:gd name="connsiteX0" fmla="*/ 7053 w 3746522"/>
              <a:gd name="connsiteY0" fmla="*/ 4105389 h 7480864"/>
              <a:gd name="connsiteX1" fmla="*/ 162856 w 3746522"/>
              <a:gd name="connsiteY1" fmla="*/ 4149748 h 7480864"/>
              <a:gd name="connsiteX2" fmla="*/ 581690 w 3746522"/>
              <a:gd name="connsiteY2" fmla="*/ 4215979 h 7480864"/>
              <a:gd name="connsiteX3" fmla="*/ 828968 w 3746522"/>
              <a:gd name="connsiteY3" fmla="*/ 4268580 h 7480864"/>
              <a:gd name="connsiteX4" fmla="*/ 801271 w 3746522"/>
              <a:gd name="connsiteY4" fmla="*/ 3606319 h 7480864"/>
              <a:gd name="connsiteX5" fmla="*/ 867302 w 3746522"/>
              <a:gd name="connsiteY5" fmla="*/ 3057696 h 7480864"/>
              <a:gd name="connsiteX6" fmla="*/ 963792 w 3746522"/>
              <a:gd name="connsiteY6" fmla="*/ 2669809 h 7480864"/>
              <a:gd name="connsiteX7" fmla="*/ 1218729 w 3746522"/>
              <a:gd name="connsiteY7" fmla="*/ 2143083 h 7480864"/>
              <a:gd name="connsiteX8" fmla="*/ 1818448 w 3746522"/>
              <a:gd name="connsiteY8" fmla="*/ 1380390 h 7480864"/>
              <a:gd name="connsiteX9" fmla="*/ 2634299 w 3746522"/>
              <a:gd name="connsiteY9" fmla="*/ 827237 h 7480864"/>
              <a:gd name="connsiteX10" fmla="*/ 2773168 w 3746522"/>
              <a:gd name="connsiteY10" fmla="*/ 218563 h 7480864"/>
              <a:gd name="connsiteX11" fmla="*/ 2713351 w 3746522"/>
              <a:gd name="connsiteY11" fmla="*/ 107052 h 7480864"/>
              <a:gd name="connsiteX12" fmla="*/ 2848747 w 3746522"/>
              <a:gd name="connsiteY12" fmla="*/ 111097 h 7480864"/>
              <a:gd name="connsiteX13" fmla="*/ 2848320 w 3746522"/>
              <a:gd name="connsiteY13" fmla="*/ 433719 h 7480864"/>
              <a:gd name="connsiteX14" fmla="*/ 2695243 w 3746522"/>
              <a:gd name="connsiteY14" fmla="*/ 924526 h 7480864"/>
              <a:gd name="connsiteX15" fmla="*/ 1732717 w 3746522"/>
              <a:gd name="connsiteY15" fmla="*/ 1614525 h 7480864"/>
              <a:gd name="connsiteX16" fmla="*/ 1020131 w 3746522"/>
              <a:gd name="connsiteY16" fmla="*/ 2981258 h 7480864"/>
              <a:gd name="connsiteX17" fmla="*/ 922966 w 3746522"/>
              <a:gd name="connsiteY17" fmla="*/ 3834521 h 7480864"/>
              <a:gd name="connsiteX18" fmla="*/ 936487 w 3746522"/>
              <a:gd name="connsiteY18" fmla="*/ 4236520 h 7480864"/>
              <a:gd name="connsiteX19" fmla="*/ 1183837 w 3746522"/>
              <a:gd name="connsiteY19" fmla="*/ 4902027 h 7480864"/>
              <a:gd name="connsiteX20" fmla="*/ 1684265 w 3746522"/>
              <a:gd name="connsiteY20" fmla="*/ 5583865 h 7480864"/>
              <a:gd name="connsiteX21" fmla="*/ 2215570 w 3746522"/>
              <a:gd name="connsiteY21" fmla="*/ 5802612 h 7480864"/>
              <a:gd name="connsiteX22" fmla="*/ 2609981 w 3746522"/>
              <a:gd name="connsiteY22" fmla="*/ 5651665 h 7480864"/>
              <a:gd name="connsiteX23" fmla="*/ 2726559 w 3746522"/>
              <a:gd name="connsiteY23" fmla="*/ 5548616 h 7480864"/>
              <a:gd name="connsiteX24" fmla="*/ 3022449 w 3746522"/>
              <a:gd name="connsiteY24" fmla="*/ 5618880 h 7480864"/>
              <a:gd name="connsiteX25" fmla="*/ 3290510 w 3746522"/>
              <a:gd name="connsiteY25" fmla="*/ 6516189 h 7480864"/>
              <a:gd name="connsiteX26" fmla="*/ 3710938 w 3746522"/>
              <a:gd name="connsiteY26" fmla="*/ 7127395 h 7480864"/>
              <a:gd name="connsiteX27" fmla="*/ 3730153 w 3746522"/>
              <a:gd name="connsiteY27" fmla="*/ 7438099 h 7480864"/>
              <a:gd name="connsiteX28" fmla="*/ 3640307 w 3746522"/>
              <a:gd name="connsiteY28" fmla="*/ 7383985 h 7480864"/>
              <a:gd name="connsiteX29" fmla="*/ 3575973 w 3746522"/>
              <a:gd name="connsiteY29" fmla="*/ 7097116 h 7480864"/>
              <a:gd name="connsiteX30" fmla="*/ 3249461 w 3746522"/>
              <a:gd name="connsiteY30" fmla="*/ 6660990 h 7480864"/>
              <a:gd name="connsiteX31" fmla="*/ 2958594 w 3746522"/>
              <a:gd name="connsiteY31" fmla="*/ 5997184 h 7480864"/>
              <a:gd name="connsiteX32" fmla="*/ 2913105 w 3746522"/>
              <a:gd name="connsiteY32" fmla="*/ 5607235 h 7480864"/>
              <a:gd name="connsiteX33" fmla="*/ 2844925 w 3746522"/>
              <a:gd name="connsiteY33" fmla="*/ 5619225 h 7480864"/>
              <a:gd name="connsiteX34" fmla="*/ 2521374 w 3746522"/>
              <a:gd name="connsiteY34" fmla="*/ 5840389 h 7480864"/>
              <a:gd name="connsiteX35" fmla="*/ 2343227 w 3746522"/>
              <a:gd name="connsiteY35" fmla="*/ 5895823 h 7480864"/>
              <a:gd name="connsiteX36" fmla="*/ 1537454 w 3746522"/>
              <a:gd name="connsiteY36" fmla="*/ 5605450 h 7480864"/>
              <a:gd name="connsiteX37" fmla="*/ 1004023 w 3746522"/>
              <a:gd name="connsiteY37" fmla="*/ 4795771 h 7480864"/>
              <a:gd name="connsiteX38" fmla="*/ 881751 w 3746522"/>
              <a:gd name="connsiteY38" fmla="*/ 4421944 h 7480864"/>
              <a:gd name="connsiteX39" fmla="*/ 556938 w 3746522"/>
              <a:gd name="connsiteY39" fmla="*/ 4343901 h 7480864"/>
              <a:gd name="connsiteX40" fmla="*/ 155450 w 3746522"/>
              <a:gd name="connsiteY40" fmla="*/ 4261514 h 7480864"/>
              <a:gd name="connsiteX41" fmla="*/ 24733 w 3746522"/>
              <a:gd name="connsiteY41" fmla="*/ 4226133 h 7480864"/>
              <a:gd name="connsiteX42" fmla="*/ 7053 w 3746522"/>
              <a:gd name="connsiteY42" fmla="*/ 4105389 h 7480864"/>
              <a:gd name="connsiteX0" fmla="*/ 7053 w 3746522"/>
              <a:gd name="connsiteY0" fmla="*/ 4105389 h 7480864"/>
              <a:gd name="connsiteX1" fmla="*/ 162856 w 3746522"/>
              <a:gd name="connsiteY1" fmla="*/ 4149748 h 7480864"/>
              <a:gd name="connsiteX2" fmla="*/ 581690 w 3746522"/>
              <a:gd name="connsiteY2" fmla="*/ 4215979 h 7480864"/>
              <a:gd name="connsiteX3" fmla="*/ 828968 w 3746522"/>
              <a:gd name="connsiteY3" fmla="*/ 4268580 h 7480864"/>
              <a:gd name="connsiteX4" fmla="*/ 801271 w 3746522"/>
              <a:gd name="connsiteY4" fmla="*/ 3606319 h 7480864"/>
              <a:gd name="connsiteX5" fmla="*/ 867302 w 3746522"/>
              <a:gd name="connsiteY5" fmla="*/ 3057696 h 7480864"/>
              <a:gd name="connsiteX6" fmla="*/ 963792 w 3746522"/>
              <a:gd name="connsiteY6" fmla="*/ 2669809 h 7480864"/>
              <a:gd name="connsiteX7" fmla="*/ 1218729 w 3746522"/>
              <a:gd name="connsiteY7" fmla="*/ 2143083 h 7480864"/>
              <a:gd name="connsiteX8" fmla="*/ 1818448 w 3746522"/>
              <a:gd name="connsiteY8" fmla="*/ 1380390 h 7480864"/>
              <a:gd name="connsiteX9" fmla="*/ 2634299 w 3746522"/>
              <a:gd name="connsiteY9" fmla="*/ 827237 h 7480864"/>
              <a:gd name="connsiteX10" fmla="*/ 2773168 w 3746522"/>
              <a:gd name="connsiteY10" fmla="*/ 218563 h 7480864"/>
              <a:gd name="connsiteX11" fmla="*/ 2713351 w 3746522"/>
              <a:gd name="connsiteY11" fmla="*/ 107052 h 7480864"/>
              <a:gd name="connsiteX12" fmla="*/ 2848747 w 3746522"/>
              <a:gd name="connsiteY12" fmla="*/ 111097 h 7480864"/>
              <a:gd name="connsiteX13" fmla="*/ 2848320 w 3746522"/>
              <a:gd name="connsiteY13" fmla="*/ 433719 h 7480864"/>
              <a:gd name="connsiteX14" fmla="*/ 2695243 w 3746522"/>
              <a:gd name="connsiteY14" fmla="*/ 924526 h 7480864"/>
              <a:gd name="connsiteX15" fmla="*/ 1732717 w 3746522"/>
              <a:gd name="connsiteY15" fmla="*/ 1614525 h 7480864"/>
              <a:gd name="connsiteX16" fmla="*/ 1068703 w 3746522"/>
              <a:gd name="connsiteY16" fmla="*/ 2723731 h 7480864"/>
              <a:gd name="connsiteX17" fmla="*/ 922966 w 3746522"/>
              <a:gd name="connsiteY17" fmla="*/ 3834521 h 7480864"/>
              <a:gd name="connsiteX18" fmla="*/ 936487 w 3746522"/>
              <a:gd name="connsiteY18" fmla="*/ 4236520 h 7480864"/>
              <a:gd name="connsiteX19" fmla="*/ 1183837 w 3746522"/>
              <a:gd name="connsiteY19" fmla="*/ 4902027 h 7480864"/>
              <a:gd name="connsiteX20" fmla="*/ 1684265 w 3746522"/>
              <a:gd name="connsiteY20" fmla="*/ 5583865 h 7480864"/>
              <a:gd name="connsiteX21" fmla="*/ 2215570 w 3746522"/>
              <a:gd name="connsiteY21" fmla="*/ 5802612 h 7480864"/>
              <a:gd name="connsiteX22" fmla="*/ 2609981 w 3746522"/>
              <a:gd name="connsiteY22" fmla="*/ 5651665 h 7480864"/>
              <a:gd name="connsiteX23" fmla="*/ 2726559 w 3746522"/>
              <a:gd name="connsiteY23" fmla="*/ 5548616 h 7480864"/>
              <a:gd name="connsiteX24" fmla="*/ 3022449 w 3746522"/>
              <a:gd name="connsiteY24" fmla="*/ 5618880 h 7480864"/>
              <a:gd name="connsiteX25" fmla="*/ 3290510 w 3746522"/>
              <a:gd name="connsiteY25" fmla="*/ 6516189 h 7480864"/>
              <a:gd name="connsiteX26" fmla="*/ 3710938 w 3746522"/>
              <a:gd name="connsiteY26" fmla="*/ 7127395 h 7480864"/>
              <a:gd name="connsiteX27" fmla="*/ 3730153 w 3746522"/>
              <a:gd name="connsiteY27" fmla="*/ 7438099 h 7480864"/>
              <a:gd name="connsiteX28" fmla="*/ 3640307 w 3746522"/>
              <a:gd name="connsiteY28" fmla="*/ 7383985 h 7480864"/>
              <a:gd name="connsiteX29" fmla="*/ 3575973 w 3746522"/>
              <a:gd name="connsiteY29" fmla="*/ 7097116 h 7480864"/>
              <a:gd name="connsiteX30" fmla="*/ 3249461 w 3746522"/>
              <a:gd name="connsiteY30" fmla="*/ 6660990 h 7480864"/>
              <a:gd name="connsiteX31" fmla="*/ 2958594 w 3746522"/>
              <a:gd name="connsiteY31" fmla="*/ 5997184 h 7480864"/>
              <a:gd name="connsiteX32" fmla="*/ 2913105 w 3746522"/>
              <a:gd name="connsiteY32" fmla="*/ 5607235 h 7480864"/>
              <a:gd name="connsiteX33" fmla="*/ 2844925 w 3746522"/>
              <a:gd name="connsiteY33" fmla="*/ 5619225 h 7480864"/>
              <a:gd name="connsiteX34" fmla="*/ 2521374 w 3746522"/>
              <a:gd name="connsiteY34" fmla="*/ 5840389 h 7480864"/>
              <a:gd name="connsiteX35" fmla="*/ 2343227 w 3746522"/>
              <a:gd name="connsiteY35" fmla="*/ 5895823 h 7480864"/>
              <a:gd name="connsiteX36" fmla="*/ 1537454 w 3746522"/>
              <a:gd name="connsiteY36" fmla="*/ 5605450 h 7480864"/>
              <a:gd name="connsiteX37" fmla="*/ 1004023 w 3746522"/>
              <a:gd name="connsiteY37" fmla="*/ 4795771 h 7480864"/>
              <a:gd name="connsiteX38" fmla="*/ 881751 w 3746522"/>
              <a:gd name="connsiteY38" fmla="*/ 4421944 h 7480864"/>
              <a:gd name="connsiteX39" fmla="*/ 556938 w 3746522"/>
              <a:gd name="connsiteY39" fmla="*/ 4343901 h 7480864"/>
              <a:gd name="connsiteX40" fmla="*/ 155450 w 3746522"/>
              <a:gd name="connsiteY40" fmla="*/ 4261514 h 7480864"/>
              <a:gd name="connsiteX41" fmla="*/ 24733 w 3746522"/>
              <a:gd name="connsiteY41" fmla="*/ 4226133 h 7480864"/>
              <a:gd name="connsiteX42" fmla="*/ 7053 w 3746522"/>
              <a:gd name="connsiteY42" fmla="*/ 4105389 h 7480864"/>
              <a:gd name="connsiteX0" fmla="*/ 7053 w 3746522"/>
              <a:gd name="connsiteY0" fmla="*/ 4105389 h 7480864"/>
              <a:gd name="connsiteX1" fmla="*/ 162856 w 3746522"/>
              <a:gd name="connsiteY1" fmla="*/ 4149748 h 7480864"/>
              <a:gd name="connsiteX2" fmla="*/ 581690 w 3746522"/>
              <a:gd name="connsiteY2" fmla="*/ 4215979 h 7480864"/>
              <a:gd name="connsiteX3" fmla="*/ 828968 w 3746522"/>
              <a:gd name="connsiteY3" fmla="*/ 4268580 h 7480864"/>
              <a:gd name="connsiteX4" fmla="*/ 801271 w 3746522"/>
              <a:gd name="connsiteY4" fmla="*/ 3606319 h 7480864"/>
              <a:gd name="connsiteX5" fmla="*/ 867302 w 3746522"/>
              <a:gd name="connsiteY5" fmla="*/ 3057696 h 7480864"/>
              <a:gd name="connsiteX6" fmla="*/ 963792 w 3746522"/>
              <a:gd name="connsiteY6" fmla="*/ 2669809 h 7480864"/>
              <a:gd name="connsiteX7" fmla="*/ 1218729 w 3746522"/>
              <a:gd name="connsiteY7" fmla="*/ 2143083 h 7480864"/>
              <a:gd name="connsiteX8" fmla="*/ 1818448 w 3746522"/>
              <a:gd name="connsiteY8" fmla="*/ 1380390 h 7480864"/>
              <a:gd name="connsiteX9" fmla="*/ 2634299 w 3746522"/>
              <a:gd name="connsiteY9" fmla="*/ 827237 h 7480864"/>
              <a:gd name="connsiteX10" fmla="*/ 2773168 w 3746522"/>
              <a:gd name="connsiteY10" fmla="*/ 218563 h 7480864"/>
              <a:gd name="connsiteX11" fmla="*/ 2713351 w 3746522"/>
              <a:gd name="connsiteY11" fmla="*/ 107052 h 7480864"/>
              <a:gd name="connsiteX12" fmla="*/ 2848747 w 3746522"/>
              <a:gd name="connsiteY12" fmla="*/ 111097 h 7480864"/>
              <a:gd name="connsiteX13" fmla="*/ 2848320 w 3746522"/>
              <a:gd name="connsiteY13" fmla="*/ 433719 h 7480864"/>
              <a:gd name="connsiteX14" fmla="*/ 2695243 w 3746522"/>
              <a:gd name="connsiteY14" fmla="*/ 924526 h 7480864"/>
              <a:gd name="connsiteX15" fmla="*/ 1732717 w 3746522"/>
              <a:gd name="connsiteY15" fmla="*/ 1614525 h 7480864"/>
              <a:gd name="connsiteX16" fmla="*/ 1068703 w 3746522"/>
              <a:gd name="connsiteY16" fmla="*/ 2723731 h 7480864"/>
              <a:gd name="connsiteX17" fmla="*/ 901865 w 3746522"/>
              <a:gd name="connsiteY17" fmla="*/ 3789498 h 7480864"/>
              <a:gd name="connsiteX18" fmla="*/ 936487 w 3746522"/>
              <a:gd name="connsiteY18" fmla="*/ 4236520 h 7480864"/>
              <a:gd name="connsiteX19" fmla="*/ 1183837 w 3746522"/>
              <a:gd name="connsiteY19" fmla="*/ 4902027 h 7480864"/>
              <a:gd name="connsiteX20" fmla="*/ 1684265 w 3746522"/>
              <a:gd name="connsiteY20" fmla="*/ 5583865 h 7480864"/>
              <a:gd name="connsiteX21" fmla="*/ 2215570 w 3746522"/>
              <a:gd name="connsiteY21" fmla="*/ 5802612 h 7480864"/>
              <a:gd name="connsiteX22" fmla="*/ 2609981 w 3746522"/>
              <a:gd name="connsiteY22" fmla="*/ 5651665 h 7480864"/>
              <a:gd name="connsiteX23" fmla="*/ 2726559 w 3746522"/>
              <a:gd name="connsiteY23" fmla="*/ 5548616 h 7480864"/>
              <a:gd name="connsiteX24" fmla="*/ 3022449 w 3746522"/>
              <a:gd name="connsiteY24" fmla="*/ 5618880 h 7480864"/>
              <a:gd name="connsiteX25" fmla="*/ 3290510 w 3746522"/>
              <a:gd name="connsiteY25" fmla="*/ 6516189 h 7480864"/>
              <a:gd name="connsiteX26" fmla="*/ 3710938 w 3746522"/>
              <a:gd name="connsiteY26" fmla="*/ 7127395 h 7480864"/>
              <a:gd name="connsiteX27" fmla="*/ 3730153 w 3746522"/>
              <a:gd name="connsiteY27" fmla="*/ 7438099 h 7480864"/>
              <a:gd name="connsiteX28" fmla="*/ 3640307 w 3746522"/>
              <a:gd name="connsiteY28" fmla="*/ 7383985 h 7480864"/>
              <a:gd name="connsiteX29" fmla="*/ 3575973 w 3746522"/>
              <a:gd name="connsiteY29" fmla="*/ 7097116 h 7480864"/>
              <a:gd name="connsiteX30" fmla="*/ 3249461 w 3746522"/>
              <a:gd name="connsiteY30" fmla="*/ 6660990 h 7480864"/>
              <a:gd name="connsiteX31" fmla="*/ 2958594 w 3746522"/>
              <a:gd name="connsiteY31" fmla="*/ 5997184 h 7480864"/>
              <a:gd name="connsiteX32" fmla="*/ 2913105 w 3746522"/>
              <a:gd name="connsiteY32" fmla="*/ 5607235 h 7480864"/>
              <a:gd name="connsiteX33" fmla="*/ 2844925 w 3746522"/>
              <a:gd name="connsiteY33" fmla="*/ 5619225 h 7480864"/>
              <a:gd name="connsiteX34" fmla="*/ 2521374 w 3746522"/>
              <a:gd name="connsiteY34" fmla="*/ 5840389 h 7480864"/>
              <a:gd name="connsiteX35" fmla="*/ 2343227 w 3746522"/>
              <a:gd name="connsiteY35" fmla="*/ 5895823 h 7480864"/>
              <a:gd name="connsiteX36" fmla="*/ 1537454 w 3746522"/>
              <a:gd name="connsiteY36" fmla="*/ 5605450 h 7480864"/>
              <a:gd name="connsiteX37" fmla="*/ 1004023 w 3746522"/>
              <a:gd name="connsiteY37" fmla="*/ 4795771 h 7480864"/>
              <a:gd name="connsiteX38" fmla="*/ 881751 w 3746522"/>
              <a:gd name="connsiteY38" fmla="*/ 4421944 h 7480864"/>
              <a:gd name="connsiteX39" fmla="*/ 556938 w 3746522"/>
              <a:gd name="connsiteY39" fmla="*/ 4343901 h 7480864"/>
              <a:gd name="connsiteX40" fmla="*/ 155450 w 3746522"/>
              <a:gd name="connsiteY40" fmla="*/ 4261514 h 7480864"/>
              <a:gd name="connsiteX41" fmla="*/ 24733 w 3746522"/>
              <a:gd name="connsiteY41" fmla="*/ 4226133 h 7480864"/>
              <a:gd name="connsiteX42" fmla="*/ 7053 w 3746522"/>
              <a:gd name="connsiteY42" fmla="*/ 4105389 h 7480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746522" h="7480864">
                <a:moveTo>
                  <a:pt x="7053" y="4105389"/>
                </a:moveTo>
                <a:lnTo>
                  <a:pt x="162856" y="4149748"/>
                </a:lnTo>
                <a:cubicBezTo>
                  <a:pt x="217018" y="4152669"/>
                  <a:pt x="427342" y="4196163"/>
                  <a:pt x="581690" y="4215979"/>
                </a:cubicBezTo>
                <a:cubicBezTo>
                  <a:pt x="777910" y="4258489"/>
                  <a:pt x="725943" y="4284530"/>
                  <a:pt x="828968" y="4268580"/>
                </a:cubicBezTo>
                <a:cubicBezTo>
                  <a:pt x="796291" y="4142300"/>
                  <a:pt x="786392" y="3710469"/>
                  <a:pt x="801271" y="3606319"/>
                </a:cubicBezTo>
                <a:cubicBezTo>
                  <a:pt x="805531" y="3576501"/>
                  <a:pt x="857777" y="3086271"/>
                  <a:pt x="867302" y="3057696"/>
                </a:cubicBezTo>
                <a:cubicBezTo>
                  <a:pt x="876827" y="2981496"/>
                  <a:pt x="955753" y="2746180"/>
                  <a:pt x="963792" y="2669809"/>
                </a:cubicBezTo>
                <a:cubicBezTo>
                  <a:pt x="1051023" y="2456166"/>
                  <a:pt x="1075024" y="2406183"/>
                  <a:pt x="1218729" y="2143083"/>
                </a:cubicBezTo>
                <a:cubicBezTo>
                  <a:pt x="1374487" y="1942259"/>
                  <a:pt x="1582520" y="1599698"/>
                  <a:pt x="1818448" y="1380390"/>
                </a:cubicBezTo>
                <a:cubicBezTo>
                  <a:pt x="2054376" y="1161082"/>
                  <a:pt x="2447989" y="1016070"/>
                  <a:pt x="2634299" y="827237"/>
                </a:cubicBezTo>
                <a:cubicBezTo>
                  <a:pt x="2783449" y="615014"/>
                  <a:pt x="2723846" y="338323"/>
                  <a:pt x="2773168" y="218563"/>
                </a:cubicBezTo>
                <a:cubicBezTo>
                  <a:pt x="2730272" y="110034"/>
                  <a:pt x="2626093" y="168100"/>
                  <a:pt x="2713351" y="107052"/>
                </a:cubicBezTo>
                <a:cubicBezTo>
                  <a:pt x="2739528" y="88737"/>
                  <a:pt x="2828203" y="0"/>
                  <a:pt x="2848747" y="111097"/>
                </a:cubicBezTo>
                <a:cubicBezTo>
                  <a:pt x="2883396" y="171768"/>
                  <a:pt x="2873904" y="298148"/>
                  <a:pt x="2848320" y="433719"/>
                </a:cubicBezTo>
                <a:cubicBezTo>
                  <a:pt x="2822736" y="569290"/>
                  <a:pt x="2890163" y="728803"/>
                  <a:pt x="2695243" y="924526"/>
                </a:cubicBezTo>
                <a:cubicBezTo>
                  <a:pt x="2544190" y="1077523"/>
                  <a:pt x="2050456" y="1304549"/>
                  <a:pt x="1732717" y="1614525"/>
                </a:cubicBezTo>
                <a:cubicBezTo>
                  <a:pt x="1453532" y="1957314"/>
                  <a:pt x="1207178" y="2361236"/>
                  <a:pt x="1068703" y="2723731"/>
                </a:cubicBezTo>
                <a:cubicBezTo>
                  <a:pt x="930228" y="3086226"/>
                  <a:pt x="915806" y="3580288"/>
                  <a:pt x="901865" y="3789498"/>
                </a:cubicBezTo>
                <a:cubicBezTo>
                  <a:pt x="904929" y="3844651"/>
                  <a:pt x="925833" y="4172598"/>
                  <a:pt x="936487" y="4236520"/>
                </a:cubicBezTo>
                <a:cubicBezTo>
                  <a:pt x="997544" y="4473621"/>
                  <a:pt x="1059207" y="4677470"/>
                  <a:pt x="1183837" y="4902027"/>
                </a:cubicBezTo>
                <a:cubicBezTo>
                  <a:pt x="1308467" y="5126584"/>
                  <a:pt x="1475997" y="5399822"/>
                  <a:pt x="1684265" y="5583865"/>
                </a:cubicBezTo>
                <a:cubicBezTo>
                  <a:pt x="1909122" y="5717312"/>
                  <a:pt x="1976781" y="5773318"/>
                  <a:pt x="2215570" y="5802612"/>
                </a:cubicBezTo>
                <a:cubicBezTo>
                  <a:pt x="2423019" y="5796432"/>
                  <a:pt x="2581406" y="5670715"/>
                  <a:pt x="2609981" y="5651665"/>
                </a:cubicBezTo>
                <a:cubicBezTo>
                  <a:pt x="2679531" y="5606828"/>
                  <a:pt x="2682321" y="5584157"/>
                  <a:pt x="2726559" y="5548616"/>
                </a:cubicBezTo>
                <a:cubicBezTo>
                  <a:pt x="2807932" y="5615167"/>
                  <a:pt x="3015915" y="5589477"/>
                  <a:pt x="3022449" y="5618880"/>
                </a:cubicBezTo>
                <a:cubicBezTo>
                  <a:pt x="2971615" y="6027033"/>
                  <a:pt x="3165305" y="6215766"/>
                  <a:pt x="3290510" y="6516189"/>
                </a:cubicBezTo>
                <a:cubicBezTo>
                  <a:pt x="3473476" y="6783999"/>
                  <a:pt x="3637020" y="6907669"/>
                  <a:pt x="3710938" y="7127395"/>
                </a:cubicBezTo>
                <a:cubicBezTo>
                  <a:pt x="3746522" y="7286621"/>
                  <a:pt x="3741925" y="7395334"/>
                  <a:pt x="3730153" y="7438099"/>
                </a:cubicBezTo>
                <a:cubicBezTo>
                  <a:pt x="3718381" y="7480864"/>
                  <a:pt x="3676908" y="7444017"/>
                  <a:pt x="3640307" y="7383985"/>
                </a:cubicBezTo>
                <a:cubicBezTo>
                  <a:pt x="3630611" y="7335648"/>
                  <a:pt x="3656371" y="7261095"/>
                  <a:pt x="3575973" y="7097116"/>
                </a:cubicBezTo>
                <a:cubicBezTo>
                  <a:pt x="3541643" y="7078044"/>
                  <a:pt x="3302782" y="6702241"/>
                  <a:pt x="3249461" y="6660990"/>
                </a:cubicBezTo>
                <a:cubicBezTo>
                  <a:pt x="3152205" y="6483253"/>
                  <a:pt x="2987498" y="6151951"/>
                  <a:pt x="2958594" y="5997184"/>
                </a:cubicBezTo>
                <a:cubicBezTo>
                  <a:pt x="2890608" y="5838567"/>
                  <a:pt x="2912732" y="5693110"/>
                  <a:pt x="2913105" y="5607235"/>
                </a:cubicBezTo>
                <a:lnTo>
                  <a:pt x="2844925" y="5619225"/>
                </a:lnTo>
                <a:lnTo>
                  <a:pt x="2521374" y="5840389"/>
                </a:lnTo>
                <a:lnTo>
                  <a:pt x="2343227" y="5895823"/>
                </a:lnTo>
                <a:cubicBezTo>
                  <a:pt x="2012968" y="5937105"/>
                  <a:pt x="1926735" y="5864939"/>
                  <a:pt x="1537454" y="5605450"/>
                </a:cubicBezTo>
                <a:cubicBezTo>
                  <a:pt x="1214272" y="5279775"/>
                  <a:pt x="1038836" y="4832075"/>
                  <a:pt x="1004023" y="4795771"/>
                </a:cubicBezTo>
                <a:cubicBezTo>
                  <a:pt x="935716" y="4593393"/>
                  <a:pt x="918837" y="4575982"/>
                  <a:pt x="881751" y="4421944"/>
                </a:cubicBezTo>
                <a:cubicBezTo>
                  <a:pt x="793264" y="4404064"/>
                  <a:pt x="669849" y="4359005"/>
                  <a:pt x="556938" y="4343901"/>
                </a:cubicBezTo>
                <a:cubicBezTo>
                  <a:pt x="518838" y="4334376"/>
                  <a:pt x="282566" y="4261870"/>
                  <a:pt x="155450" y="4261514"/>
                </a:cubicBezTo>
                <a:cubicBezTo>
                  <a:pt x="126104" y="4236317"/>
                  <a:pt x="49466" y="4252154"/>
                  <a:pt x="24733" y="4226133"/>
                </a:cubicBezTo>
                <a:cubicBezTo>
                  <a:pt x="0" y="4200112"/>
                  <a:pt x="11045" y="4132580"/>
                  <a:pt x="7053" y="4105389"/>
                </a:cubicBezTo>
                <a:close/>
              </a:path>
            </a:pathLst>
          </a:cu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7" name="Group 55"/>
          <p:cNvGrpSpPr>
            <a:grpSpLocks/>
          </p:cNvGrpSpPr>
          <p:nvPr/>
        </p:nvGrpSpPr>
        <p:grpSpPr bwMode="auto">
          <a:xfrm>
            <a:off x="16600924" y="11281392"/>
            <a:ext cx="3320350" cy="2635572"/>
            <a:chOff x="3009" y="2805"/>
            <a:chExt cx="1321" cy="1073"/>
          </a:xfrm>
        </p:grpSpPr>
        <p:sp>
          <p:nvSpPr>
            <p:cNvPr id="199" name="Freeform 56"/>
            <p:cNvSpPr>
              <a:spLocks/>
            </p:cNvSpPr>
            <p:nvPr/>
          </p:nvSpPr>
          <p:spPr bwMode="auto">
            <a:xfrm>
              <a:off x="3272" y="3324"/>
              <a:ext cx="1058" cy="514"/>
            </a:xfrm>
            <a:custGeom>
              <a:avLst/>
              <a:gdLst/>
              <a:ahLst/>
              <a:cxnLst>
                <a:cxn ang="0">
                  <a:pos x="0" y="472"/>
                </a:cxn>
                <a:cxn ang="0">
                  <a:pos x="22" y="510"/>
                </a:cxn>
                <a:cxn ang="0">
                  <a:pos x="56" y="528"/>
                </a:cxn>
                <a:cxn ang="0">
                  <a:pos x="132" y="514"/>
                </a:cxn>
                <a:cxn ang="0">
                  <a:pos x="252" y="476"/>
                </a:cxn>
                <a:cxn ang="0">
                  <a:pos x="454" y="412"/>
                </a:cxn>
                <a:cxn ang="0">
                  <a:pos x="670" y="312"/>
                </a:cxn>
                <a:cxn ang="0">
                  <a:pos x="874" y="202"/>
                </a:cxn>
                <a:cxn ang="0">
                  <a:pos x="1108" y="0"/>
                </a:cxn>
              </a:cxnLst>
              <a:rect l="0" t="0" r="r" b="b"/>
              <a:pathLst>
                <a:path w="1108" h="529">
                  <a:moveTo>
                    <a:pt x="0" y="472"/>
                  </a:moveTo>
                  <a:cubicBezTo>
                    <a:pt x="6" y="486"/>
                    <a:pt x="13" y="501"/>
                    <a:pt x="22" y="510"/>
                  </a:cubicBezTo>
                  <a:cubicBezTo>
                    <a:pt x="31" y="519"/>
                    <a:pt x="38" y="527"/>
                    <a:pt x="56" y="528"/>
                  </a:cubicBezTo>
                  <a:cubicBezTo>
                    <a:pt x="74" y="529"/>
                    <a:pt x="100" y="523"/>
                    <a:pt x="132" y="514"/>
                  </a:cubicBezTo>
                  <a:cubicBezTo>
                    <a:pt x="164" y="505"/>
                    <a:pt x="198" y="493"/>
                    <a:pt x="252" y="476"/>
                  </a:cubicBezTo>
                  <a:cubicBezTo>
                    <a:pt x="306" y="459"/>
                    <a:pt x="384" y="439"/>
                    <a:pt x="454" y="412"/>
                  </a:cubicBezTo>
                  <a:cubicBezTo>
                    <a:pt x="524" y="385"/>
                    <a:pt x="600" y="347"/>
                    <a:pt x="670" y="312"/>
                  </a:cubicBezTo>
                  <a:cubicBezTo>
                    <a:pt x="740" y="277"/>
                    <a:pt x="801" y="254"/>
                    <a:pt x="874" y="202"/>
                  </a:cubicBezTo>
                  <a:cubicBezTo>
                    <a:pt x="947" y="150"/>
                    <a:pt x="1027" y="75"/>
                    <a:pt x="1108" y="0"/>
                  </a:cubicBezTo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" name="Freeform 57"/>
            <p:cNvSpPr>
              <a:spLocks/>
            </p:cNvSpPr>
            <p:nvPr/>
          </p:nvSpPr>
          <p:spPr bwMode="auto">
            <a:xfrm>
              <a:off x="3009" y="2805"/>
              <a:ext cx="489" cy="1073"/>
            </a:xfrm>
            <a:custGeom>
              <a:avLst/>
              <a:gdLst/>
              <a:ahLst/>
              <a:cxnLst>
                <a:cxn ang="0">
                  <a:pos x="390" y="0"/>
                </a:cxn>
                <a:cxn ang="0">
                  <a:pos x="429" y="69"/>
                </a:cxn>
                <a:cxn ang="0">
                  <a:pos x="465" y="156"/>
                </a:cxn>
                <a:cxn ang="0">
                  <a:pos x="483" y="285"/>
                </a:cxn>
                <a:cxn ang="0">
                  <a:pos x="426" y="531"/>
                </a:cxn>
                <a:cxn ang="0">
                  <a:pos x="318" y="762"/>
                </a:cxn>
                <a:cxn ang="0">
                  <a:pos x="273" y="852"/>
                </a:cxn>
                <a:cxn ang="0">
                  <a:pos x="261" y="987"/>
                </a:cxn>
                <a:cxn ang="0">
                  <a:pos x="234" y="1035"/>
                </a:cxn>
                <a:cxn ang="0">
                  <a:pos x="186" y="1059"/>
                </a:cxn>
                <a:cxn ang="0">
                  <a:pos x="42" y="1071"/>
                </a:cxn>
                <a:cxn ang="0">
                  <a:pos x="0" y="1071"/>
                </a:cxn>
              </a:cxnLst>
              <a:rect l="0" t="0" r="r" b="b"/>
              <a:pathLst>
                <a:path w="489" h="1073">
                  <a:moveTo>
                    <a:pt x="390" y="0"/>
                  </a:moveTo>
                  <a:cubicBezTo>
                    <a:pt x="403" y="21"/>
                    <a:pt x="417" y="43"/>
                    <a:pt x="429" y="69"/>
                  </a:cubicBezTo>
                  <a:cubicBezTo>
                    <a:pt x="441" y="95"/>
                    <a:pt x="456" y="120"/>
                    <a:pt x="465" y="156"/>
                  </a:cubicBezTo>
                  <a:cubicBezTo>
                    <a:pt x="474" y="192"/>
                    <a:pt x="489" y="223"/>
                    <a:pt x="483" y="285"/>
                  </a:cubicBezTo>
                  <a:cubicBezTo>
                    <a:pt x="477" y="347"/>
                    <a:pt x="453" y="452"/>
                    <a:pt x="426" y="531"/>
                  </a:cubicBezTo>
                  <a:cubicBezTo>
                    <a:pt x="399" y="610"/>
                    <a:pt x="343" y="709"/>
                    <a:pt x="318" y="762"/>
                  </a:cubicBezTo>
                  <a:cubicBezTo>
                    <a:pt x="293" y="815"/>
                    <a:pt x="282" y="815"/>
                    <a:pt x="273" y="852"/>
                  </a:cubicBezTo>
                  <a:cubicBezTo>
                    <a:pt x="264" y="889"/>
                    <a:pt x="267" y="957"/>
                    <a:pt x="261" y="987"/>
                  </a:cubicBezTo>
                  <a:cubicBezTo>
                    <a:pt x="255" y="1017"/>
                    <a:pt x="247" y="1023"/>
                    <a:pt x="234" y="1035"/>
                  </a:cubicBezTo>
                  <a:cubicBezTo>
                    <a:pt x="221" y="1047"/>
                    <a:pt x="218" y="1053"/>
                    <a:pt x="186" y="1059"/>
                  </a:cubicBezTo>
                  <a:cubicBezTo>
                    <a:pt x="154" y="1065"/>
                    <a:pt x="73" y="1069"/>
                    <a:pt x="42" y="1071"/>
                  </a:cubicBezTo>
                  <a:cubicBezTo>
                    <a:pt x="11" y="1073"/>
                    <a:pt x="5" y="1072"/>
                    <a:pt x="0" y="1071"/>
                  </a:cubicBezTo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" name="Group 45"/>
          <p:cNvGrpSpPr>
            <a:grpSpLocks/>
          </p:cNvGrpSpPr>
          <p:nvPr/>
        </p:nvGrpSpPr>
        <p:grpSpPr bwMode="auto">
          <a:xfrm>
            <a:off x="16412410" y="5423204"/>
            <a:ext cx="4519295" cy="6700688"/>
            <a:chOff x="2934" y="420"/>
            <a:chExt cx="1798" cy="2728"/>
          </a:xfrm>
        </p:grpSpPr>
        <p:grpSp>
          <p:nvGrpSpPr>
            <p:cNvPr id="14" name="Group 46"/>
            <p:cNvGrpSpPr>
              <a:grpSpLocks/>
            </p:cNvGrpSpPr>
            <p:nvPr/>
          </p:nvGrpSpPr>
          <p:grpSpPr bwMode="auto">
            <a:xfrm>
              <a:off x="2934" y="420"/>
              <a:ext cx="1364" cy="2596"/>
              <a:chOff x="2934" y="420"/>
              <a:chExt cx="1364" cy="2596"/>
            </a:xfrm>
          </p:grpSpPr>
          <p:grpSp>
            <p:nvGrpSpPr>
              <p:cNvPr id="15" name="Group 48"/>
              <p:cNvGrpSpPr>
                <a:grpSpLocks/>
              </p:cNvGrpSpPr>
              <p:nvPr/>
            </p:nvGrpSpPr>
            <p:grpSpPr bwMode="auto">
              <a:xfrm>
                <a:off x="2934" y="420"/>
                <a:ext cx="1364" cy="2596"/>
                <a:chOff x="2934" y="420"/>
                <a:chExt cx="1364" cy="2596"/>
              </a:xfrm>
            </p:grpSpPr>
            <p:sp>
              <p:nvSpPr>
                <p:cNvPr id="208" name="Freeform 50"/>
                <p:cNvSpPr>
                  <a:spLocks/>
                </p:cNvSpPr>
                <p:nvPr/>
              </p:nvSpPr>
              <p:spPr bwMode="auto">
                <a:xfrm>
                  <a:off x="3204" y="461"/>
                  <a:ext cx="576" cy="139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7" y="19"/>
                    </a:cxn>
                    <a:cxn ang="0">
                      <a:pos x="72" y="1"/>
                    </a:cxn>
                    <a:cxn ang="0">
                      <a:pos x="198" y="25"/>
                    </a:cxn>
                    <a:cxn ang="0">
                      <a:pos x="360" y="61"/>
                    </a:cxn>
                    <a:cxn ang="0">
                      <a:pos x="576" y="139"/>
                    </a:cxn>
                  </a:cxnLst>
                  <a:rect l="0" t="0" r="r" b="b"/>
                  <a:pathLst>
                    <a:path w="576" h="139">
                      <a:moveTo>
                        <a:pt x="0" y="64"/>
                      </a:moveTo>
                      <a:cubicBezTo>
                        <a:pt x="7" y="46"/>
                        <a:pt x="15" y="29"/>
                        <a:pt x="27" y="19"/>
                      </a:cubicBezTo>
                      <a:cubicBezTo>
                        <a:pt x="39" y="9"/>
                        <a:pt x="44" y="0"/>
                        <a:pt x="72" y="1"/>
                      </a:cubicBezTo>
                      <a:cubicBezTo>
                        <a:pt x="100" y="2"/>
                        <a:pt x="150" y="15"/>
                        <a:pt x="198" y="25"/>
                      </a:cubicBezTo>
                      <a:cubicBezTo>
                        <a:pt x="246" y="35"/>
                        <a:pt x="297" y="42"/>
                        <a:pt x="360" y="61"/>
                      </a:cubicBezTo>
                      <a:cubicBezTo>
                        <a:pt x="423" y="80"/>
                        <a:pt x="499" y="109"/>
                        <a:pt x="576" y="139"/>
                      </a:cubicBezTo>
                    </a:path>
                  </a:pathLst>
                </a:custGeom>
                <a:noFill/>
                <a:ln w="508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7" name="Freeform 49"/>
                <p:cNvSpPr>
                  <a:spLocks/>
                </p:cNvSpPr>
                <p:nvPr/>
              </p:nvSpPr>
              <p:spPr bwMode="auto">
                <a:xfrm>
                  <a:off x="2934" y="420"/>
                  <a:ext cx="1364" cy="2596"/>
                </a:xfrm>
                <a:custGeom>
                  <a:avLst/>
                  <a:gdLst/>
                  <a:ahLst/>
                  <a:cxnLst>
                    <a:cxn ang="0">
                      <a:pos x="450" y="2376"/>
                    </a:cxn>
                    <a:cxn ang="0">
                      <a:pos x="549" y="2457"/>
                    </a:cxn>
                    <a:cxn ang="0">
                      <a:pos x="684" y="2544"/>
                    </a:cxn>
                    <a:cxn ang="0">
                      <a:pos x="810" y="2592"/>
                    </a:cxn>
                    <a:cxn ang="0">
                      <a:pos x="963" y="2565"/>
                    </a:cxn>
                    <a:cxn ang="0">
                      <a:pos x="1128" y="2442"/>
                    </a:cxn>
                    <a:cxn ang="0">
                      <a:pos x="1236" y="2259"/>
                    </a:cxn>
                    <a:cxn ang="0">
                      <a:pos x="1320" y="2028"/>
                    </a:cxn>
                    <a:cxn ang="0">
                      <a:pos x="1362" y="1764"/>
                    </a:cxn>
                    <a:cxn ang="0">
                      <a:pos x="1329" y="1500"/>
                    </a:cxn>
                    <a:cxn ang="0">
                      <a:pos x="1224" y="1152"/>
                    </a:cxn>
                    <a:cxn ang="0">
                      <a:pos x="1038" y="873"/>
                    </a:cxn>
                    <a:cxn ang="0">
                      <a:pos x="780" y="615"/>
                    </a:cxn>
                    <a:cxn ang="0">
                      <a:pos x="453" y="459"/>
                    </a:cxn>
                    <a:cxn ang="0">
                      <a:pos x="351" y="390"/>
                    </a:cxn>
                    <a:cxn ang="0">
                      <a:pos x="303" y="288"/>
                    </a:cxn>
                    <a:cxn ang="0">
                      <a:pos x="267" y="141"/>
                    </a:cxn>
                    <a:cxn ang="0">
                      <a:pos x="267" y="69"/>
                    </a:cxn>
                    <a:cxn ang="0">
                      <a:pos x="222" y="21"/>
                    </a:cxn>
                    <a:cxn ang="0">
                      <a:pos x="72" y="3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364" h="2596">
                      <a:moveTo>
                        <a:pt x="450" y="2376"/>
                      </a:moveTo>
                      <a:cubicBezTo>
                        <a:pt x="480" y="2402"/>
                        <a:pt x="510" y="2429"/>
                        <a:pt x="549" y="2457"/>
                      </a:cubicBezTo>
                      <a:cubicBezTo>
                        <a:pt x="588" y="2485"/>
                        <a:pt x="641" y="2522"/>
                        <a:pt x="684" y="2544"/>
                      </a:cubicBezTo>
                      <a:cubicBezTo>
                        <a:pt x="727" y="2566"/>
                        <a:pt x="764" y="2588"/>
                        <a:pt x="810" y="2592"/>
                      </a:cubicBezTo>
                      <a:cubicBezTo>
                        <a:pt x="856" y="2596"/>
                        <a:pt x="910" y="2590"/>
                        <a:pt x="963" y="2565"/>
                      </a:cubicBezTo>
                      <a:cubicBezTo>
                        <a:pt x="1016" y="2540"/>
                        <a:pt x="1082" y="2493"/>
                        <a:pt x="1128" y="2442"/>
                      </a:cubicBezTo>
                      <a:cubicBezTo>
                        <a:pt x="1174" y="2391"/>
                        <a:pt x="1204" y="2328"/>
                        <a:pt x="1236" y="2259"/>
                      </a:cubicBezTo>
                      <a:cubicBezTo>
                        <a:pt x="1268" y="2190"/>
                        <a:pt x="1299" y="2110"/>
                        <a:pt x="1320" y="2028"/>
                      </a:cubicBezTo>
                      <a:cubicBezTo>
                        <a:pt x="1341" y="1946"/>
                        <a:pt x="1360" y="1852"/>
                        <a:pt x="1362" y="1764"/>
                      </a:cubicBezTo>
                      <a:cubicBezTo>
                        <a:pt x="1364" y="1676"/>
                        <a:pt x="1352" y="1602"/>
                        <a:pt x="1329" y="1500"/>
                      </a:cubicBezTo>
                      <a:cubicBezTo>
                        <a:pt x="1306" y="1398"/>
                        <a:pt x="1272" y="1256"/>
                        <a:pt x="1224" y="1152"/>
                      </a:cubicBezTo>
                      <a:cubicBezTo>
                        <a:pt x="1176" y="1048"/>
                        <a:pt x="1112" y="962"/>
                        <a:pt x="1038" y="873"/>
                      </a:cubicBezTo>
                      <a:cubicBezTo>
                        <a:pt x="964" y="784"/>
                        <a:pt x="877" y="684"/>
                        <a:pt x="780" y="615"/>
                      </a:cubicBezTo>
                      <a:cubicBezTo>
                        <a:pt x="683" y="546"/>
                        <a:pt x="524" y="496"/>
                        <a:pt x="453" y="459"/>
                      </a:cubicBezTo>
                      <a:cubicBezTo>
                        <a:pt x="382" y="422"/>
                        <a:pt x="376" y="418"/>
                        <a:pt x="351" y="390"/>
                      </a:cubicBezTo>
                      <a:cubicBezTo>
                        <a:pt x="326" y="362"/>
                        <a:pt x="317" y="329"/>
                        <a:pt x="303" y="288"/>
                      </a:cubicBezTo>
                      <a:cubicBezTo>
                        <a:pt x="289" y="247"/>
                        <a:pt x="273" y="177"/>
                        <a:pt x="267" y="141"/>
                      </a:cubicBezTo>
                      <a:cubicBezTo>
                        <a:pt x="261" y="105"/>
                        <a:pt x="274" y="89"/>
                        <a:pt x="267" y="69"/>
                      </a:cubicBezTo>
                      <a:cubicBezTo>
                        <a:pt x="260" y="49"/>
                        <a:pt x="254" y="32"/>
                        <a:pt x="222" y="21"/>
                      </a:cubicBezTo>
                      <a:cubicBezTo>
                        <a:pt x="190" y="10"/>
                        <a:pt x="109" y="6"/>
                        <a:pt x="72" y="3"/>
                      </a:cubicBezTo>
                      <a:cubicBezTo>
                        <a:pt x="35" y="0"/>
                        <a:pt x="17" y="3"/>
                        <a:pt x="0" y="6"/>
                      </a:cubicBezTo>
                    </a:path>
                  </a:pathLst>
                </a:custGeom>
                <a:noFill/>
                <a:ln w="508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06" name="Oval 47"/>
              <p:cNvSpPr>
                <a:spLocks noChangeArrowheads="1"/>
              </p:cNvSpPr>
              <p:nvPr/>
            </p:nvSpPr>
            <p:spPr bwMode="auto">
              <a:xfrm>
                <a:off x="3201" y="708"/>
                <a:ext cx="90" cy="81"/>
              </a:xfrm>
              <a:prstGeom prst="ellipse">
                <a:avLst/>
              </a:prstGeom>
              <a:solidFill>
                <a:srgbClr val="FF00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" name="Group 51"/>
            <p:cNvGrpSpPr>
              <a:grpSpLocks/>
            </p:cNvGrpSpPr>
            <p:nvPr/>
          </p:nvGrpSpPr>
          <p:grpSpPr bwMode="auto">
            <a:xfrm>
              <a:off x="4278" y="933"/>
              <a:ext cx="454" cy="2215"/>
              <a:chOff x="4278" y="933"/>
              <a:chExt cx="454" cy="2215"/>
            </a:xfrm>
          </p:grpSpPr>
          <p:sp>
            <p:nvSpPr>
              <p:cNvPr id="204" name="Freeform 53"/>
              <p:cNvSpPr>
                <a:spLocks/>
              </p:cNvSpPr>
              <p:nvPr/>
            </p:nvSpPr>
            <p:spPr bwMode="auto">
              <a:xfrm>
                <a:off x="4278" y="933"/>
                <a:ext cx="446" cy="1182"/>
              </a:xfrm>
              <a:custGeom>
                <a:avLst/>
                <a:gdLst/>
                <a:ahLst/>
                <a:cxnLst>
                  <a:cxn ang="0">
                    <a:pos x="378" y="1182"/>
                  </a:cxn>
                  <a:cxn ang="0">
                    <a:pos x="420" y="1167"/>
                  </a:cxn>
                  <a:cxn ang="0">
                    <a:pos x="438" y="1125"/>
                  </a:cxn>
                  <a:cxn ang="0">
                    <a:pos x="444" y="1044"/>
                  </a:cxn>
                  <a:cxn ang="0">
                    <a:pos x="429" y="903"/>
                  </a:cxn>
                  <a:cxn ang="0">
                    <a:pos x="381" y="678"/>
                  </a:cxn>
                  <a:cxn ang="0">
                    <a:pos x="240" y="339"/>
                  </a:cxn>
                  <a:cxn ang="0">
                    <a:pos x="114" y="126"/>
                  </a:cxn>
                  <a:cxn ang="0">
                    <a:pos x="0" y="0"/>
                  </a:cxn>
                </a:cxnLst>
                <a:rect l="0" t="0" r="r" b="b"/>
                <a:pathLst>
                  <a:path w="446" h="1182">
                    <a:moveTo>
                      <a:pt x="378" y="1182"/>
                    </a:moveTo>
                    <a:cubicBezTo>
                      <a:pt x="394" y="1179"/>
                      <a:pt x="410" y="1176"/>
                      <a:pt x="420" y="1167"/>
                    </a:cubicBezTo>
                    <a:cubicBezTo>
                      <a:pt x="430" y="1158"/>
                      <a:pt x="434" y="1145"/>
                      <a:pt x="438" y="1125"/>
                    </a:cubicBezTo>
                    <a:cubicBezTo>
                      <a:pt x="442" y="1105"/>
                      <a:pt x="446" y="1081"/>
                      <a:pt x="444" y="1044"/>
                    </a:cubicBezTo>
                    <a:cubicBezTo>
                      <a:pt x="442" y="1007"/>
                      <a:pt x="439" y="964"/>
                      <a:pt x="429" y="903"/>
                    </a:cubicBezTo>
                    <a:cubicBezTo>
                      <a:pt x="419" y="842"/>
                      <a:pt x="412" y="772"/>
                      <a:pt x="381" y="678"/>
                    </a:cubicBezTo>
                    <a:cubicBezTo>
                      <a:pt x="350" y="584"/>
                      <a:pt x="285" y="431"/>
                      <a:pt x="240" y="339"/>
                    </a:cubicBezTo>
                    <a:cubicBezTo>
                      <a:pt x="195" y="247"/>
                      <a:pt x="154" y="182"/>
                      <a:pt x="114" y="126"/>
                    </a:cubicBezTo>
                    <a:cubicBezTo>
                      <a:pt x="74" y="70"/>
                      <a:pt x="19" y="21"/>
                      <a:pt x="0" y="0"/>
                    </a:cubicBezTo>
                  </a:path>
                </a:pathLst>
              </a:cu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" name="Freeform 52"/>
              <p:cNvSpPr>
                <a:spLocks/>
              </p:cNvSpPr>
              <p:nvPr/>
            </p:nvSpPr>
            <p:spPr bwMode="auto">
              <a:xfrm>
                <a:off x="4282" y="2094"/>
                <a:ext cx="450" cy="1054"/>
              </a:xfrm>
              <a:custGeom>
                <a:avLst/>
                <a:gdLst/>
                <a:ahLst/>
                <a:cxnLst>
                  <a:cxn ang="0">
                    <a:pos x="0" y="184"/>
                  </a:cxn>
                  <a:cxn ang="0">
                    <a:pos x="186" y="109"/>
                  </a:cxn>
                  <a:cxn ang="0">
                    <a:pos x="381" y="43"/>
                  </a:cxn>
                  <a:cxn ang="0">
                    <a:pos x="468" y="4"/>
                  </a:cxn>
                  <a:cxn ang="0">
                    <a:pos x="492" y="16"/>
                  </a:cxn>
                  <a:cxn ang="0">
                    <a:pos x="504" y="34"/>
                  </a:cxn>
                  <a:cxn ang="0">
                    <a:pos x="498" y="142"/>
                  </a:cxn>
                  <a:cxn ang="0">
                    <a:pos x="459" y="427"/>
                  </a:cxn>
                  <a:cxn ang="0">
                    <a:pos x="330" y="838"/>
                  </a:cxn>
                  <a:cxn ang="0">
                    <a:pos x="207" y="1084"/>
                  </a:cxn>
                </a:cxnLst>
                <a:rect l="0" t="0" r="r" b="b"/>
                <a:pathLst>
                  <a:path w="505" h="1084">
                    <a:moveTo>
                      <a:pt x="0" y="184"/>
                    </a:moveTo>
                    <a:cubicBezTo>
                      <a:pt x="61" y="158"/>
                      <a:pt x="123" y="133"/>
                      <a:pt x="186" y="109"/>
                    </a:cubicBezTo>
                    <a:cubicBezTo>
                      <a:pt x="249" y="85"/>
                      <a:pt x="334" y="60"/>
                      <a:pt x="381" y="43"/>
                    </a:cubicBezTo>
                    <a:cubicBezTo>
                      <a:pt x="428" y="26"/>
                      <a:pt x="450" y="8"/>
                      <a:pt x="468" y="4"/>
                    </a:cubicBezTo>
                    <a:cubicBezTo>
                      <a:pt x="486" y="0"/>
                      <a:pt x="486" y="11"/>
                      <a:pt x="492" y="16"/>
                    </a:cubicBezTo>
                    <a:cubicBezTo>
                      <a:pt x="498" y="21"/>
                      <a:pt x="503" y="13"/>
                      <a:pt x="504" y="34"/>
                    </a:cubicBezTo>
                    <a:cubicBezTo>
                      <a:pt x="505" y="55"/>
                      <a:pt x="505" y="77"/>
                      <a:pt x="498" y="142"/>
                    </a:cubicBezTo>
                    <a:cubicBezTo>
                      <a:pt x="491" y="207"/>
                      <a:pt x="487" y="311"/>
                      <a:pt x="459" y="427"/>
                    </a:cubicBezTo>
                    <a:cubicBezTo>
                      <a:pt x="431" y="543"/>
                      <a:pt x="372" y="729"/>
                      <a:pt x="330" y="838"/>
                    </a:cubicBezTo>
                    <a:cubicBezTo>
                      <a:pt x="288" y="947"/>
                      <a:pt x="247" y="1015"/>
                      <a:pt x="207" y="1084"/>
                    </a:cubicBezTo>
                  </a:path>
                </a:pathLst>
              </a:cu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133" name="テキスト ボックス 132"/>
          <p:cNvSpPr txBox="1"/>
          <p:nvPr/>
        </p:nvSpPr>
        <p:spPr>
          <a:xfrm>
            <a:off x="533400" y="13948109"/>
            <a:ext cx="12963805" cy="707886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Yellow area: </a:t>
            </a:r>
            <a:r>
              <a:rPr kumimoji="1" lang="en-US" altLang="ja-JP" sz="4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interfascial</a:t>
            </a:r>
            <a:r>
              <a:rPr kumimoji="1" lang="en-US" altLang="ja-JP" sz="4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spaces (neurovascular corridor)</a:t>
            </a:r>
            <a:endParaRPr kumimoji="1" lang="ja-JP" altLang="en-US" sz="4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57225" y="7671134"/>
            <a:ext cx="4775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4.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</a:t>
            </a:r>
            <a:r>
              <a:rPr kumimoji="1"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ransversalis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fascia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657225" y="6956759"/>
            <a:ext cx="94179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3.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Superficial layer of the </a:t>
            </a:r>
            <a:r>
              <a:rPr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subperitoneal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fascia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657225" y="5508959"/>
            <a:ext cx="8366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2.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Deep layer of the </a:t>
            </a:r>
            <a:r>
              <a:rPr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subperitoneal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fascia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657225" y="4794584"/>
            <a:ext cx="3057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1. Peritoneum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1895475" y="6242384"/>
            <a:ext cx="2595582" cy="646331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Yellow area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8" name="正方形/長方形 137"/>
          <p:cNvSpPr/>
          <p:nvPr/>
        </p:nvSpPr>
        <p:spPr>
          <a:xfrm rot="1268687">
            <a:off x="8004146" y="7377526"/>
            <a:ext cx="6480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2408321" y="3857625"/>
            <a:ext cx="30973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Inner layer</a:t>
            </a:r>
            <a:endParaRPr kumimoji="1" lang="ja-JP" altLang="en-US" sz="48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1" name="正方形/長方形 140"/>
          <p:cNvSpPr/>
          <p:nvPr/>
        </p:nvSpPr>
        <p:spPr>
          <a:xfrm rot="984197">
            <a:off x="8101621" y="8368895"/>
            <a:ext cx="5688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2" name="正方形/長方形 141"/>
          <p:cNvSpPr/>
          <p:nvPr/>
        </p:nvSpPr>
        <p:spPr>
          <a:xfrm rot="1513717">
            <a:off x="7879948" y="6571283"/>
            <a:ext cx="7272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3" name="正方形/長方形 142"/>
          <p:cNvSpPr/>
          <p:nvPr/>
        </p:nvSpPr>
        <p:spPr>
          <a:xfrm rot="1166559">
            <a:off x="8063996" y="8921199"/>
            <a:ext cx="5616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657225" y="12767009"/>
            <a:ext cx="89675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4’.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Investing layer of the </a:t>
            </a:r>
            <a:r>
              <a:rPr kumimoji="1"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abdominalis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fascia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657225" y="12052634"/>
            <a:ext cx="81355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3’.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Deep 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layer the subcutaneous fascia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657225" y="10604834"/>
            <a:ext cx="9623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2’.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Superficial layer of the subcutaneou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fascia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79" name="テキスト ボックス 178"/>
          <p:cNvSpPr txBox="1"/>
          <p:nvPr/>
        </p:nvSpPr>
        <p:spPr>
          <a:xfrm>
            <a:off x="657225" y="9890459"/>
            <a:ext cx="1697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1’. Skin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1895475" y="11338259"/>
            <a:ext cx="2595582" cy="646331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Yellow area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2408321" y="9024185"/>
            <a:ext cx="3233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Out</a:t>
            </a:r>
            <a:r>
              <a:rPr kumimoji="1" lang="en-US" altLang="ja-JP" sz="4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er layer</a:t>
            </a:r>
            <a:endParaRPr kumimoji="1" lang="ja-JP" altLang="en-US" sz="48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84" name="正方形/長方形 183"/>
          <p:cNvSpPr/>
          <p:nvPr/>
        </p:nvSpPr>
        <p:spPr>
          <a:xfrm rot="741996">
            <a:off x="10349698" y="10285116"/>
            <a:ext cx="900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正方形/長方形 186"/>
          <p:cNvSpPr/>
          <p:nvPr/>
        </p:nvSpPr>
        <p:spPr>
          <a:xfrm rot="741996">
            <a:off x="10365202" y="11046882"/>
            <a:ext cx="1440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6" name="正方形/長方形 195"/>
          <p:cNvSpPr/>
          <p:nvPr/>
        </p:nvSpPr>
        <p:spPr>
          <a:xfrm rot="21063188">
            <a:off x="10367641" y="12182724"/>
            <a:ext cx="2232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正方形/長方形 200"/>
          <p:cNvSpPr/>
          <p:nvPr/>
        </p:nvSpPr>
        <p:spPr>
          <a:xfrm rot="20896322">
            <a:off x="10370957" y="12662107"/>
            <a:ext cx="2880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10709610" y="3538339"/>
            <a:ext cx="32271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Basic layers</a:t>
            </a:r>
            <a:endParaRPr kumimoji="1" lang="ja-JP" altLang="en-US" sz="4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837437" y="15039473"/>
            <a:ext cx="23965663" cy="367715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</a:p>
          <a:p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 body wall is formed with laminated layers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 structure, consisting of four layers, can be symmetrically </a:t>
            </a: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arranged between the external and internal sides of the abdominal trunk, like the rings on the cut surface of an onion.</a:t>
            </a: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Each area between layer #2 (2’) and #3 (3’) is the “</a:t>
            </a:r>
            <a:r>
              <a:rPr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interfascial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space”, alias the “neurovascular corridor”, because </a:t>
            </a: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the </a:t>
            </a:r>
            <a:r>
              <a:rPr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interfascial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spaces give passage to the main vessels and nerves.</a:t>
            </a:r>
            <a:r>
              <a:rPr lang="en-US" altLang="ja-JP" sz="3600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26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The external </a:t>
            </a:r>
            <a:r>
              <a:rPr lang="en-US" altLang="ja-JP" sz="36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interfascial</a:t>
            </a:r>
            <a:r>
              <a:rPr lang="en-US" altLang="ja-JP" sz="3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36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space is 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 </a:t>
            </a:r>
          </a:p>
          <a:p>
            <a:r>
              <a:rPr lang="en-US" altLang="ja-JP" sz="3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superficial abdominal </a:t>
            </a:r>
            <a:r>
              <a:rPr lang="en-US" altLang="ja-JP" sz="3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fascia 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as </a:t>
            </a:r>
            <a:r>
              <a:rPr lang="en-US" altLang="ja-JP" sz="3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pointed out 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Ishikawa. </a:t>
            </a:r>
            <a:r>
              <a:rPr lang="en-US" altLang="ja-JP" sz="3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(Presented at the 35</a:t>
            </a:r>
            <a:r>
              <a:rPr lang="en-US" altLang="ja-JP" sz="3600" baseline="30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</a:t>
            </a:r>
            <a:r>
              <a:rPr lang="en-US" altLang="ja-JP" sz="3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annual meeting of JAAM in 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2007</a:t>
            </a:r>
            <a:r>
              <a:rPr lang="en-US" altLang="ja-JP" sz="3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.) </a:t>
            </a:r>
            <a:endParaRPr lang="en-US" altLang="ja-JP" sz="3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3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This figure was slightly revised by us.</a:t>
            </a:r>
            <a:endParaRPr kumimoji="1" lang="ja-JP" altLang="en-US" sz="800" i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16873708" y="3538339"/>
            <a:ext cx="815640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Schema depicted with the </a:t>
            </a:r>
          </a:p>
          <a:p>
            <a:r>
              <a:rPr lang="en-US" altLang="ja-JP" sz="4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</a:t>
            </a:r>
            <a:r>
              <a:rPr kumimoji="1" lang="en-US" altLang="ja-JP" sz="4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arteries of the</a:t>
            </a:r>
            <a:r>
              <a:rPr lang="en-US" altLang="ja-JP" sz="4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abdominal wall </a:t>
            </a:r>
            <a:endParaRPr kumimoji="1" lang="en-US" altLang="ja-JP" sz="4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571500" y="29156025"/>
            <a:ext cx="2866490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Lower </a:t>
            </a:r>
            <a:r>
              <a:rPr lang="en-US" altLang="ja-JP" sz="4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right </a:t>
            </a:r>
          </a:p>
          <a:p>
            <a:endParaRPr kumimoji="1" lang="en-US" altLang="ja-JP" sz="12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C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oronal </a:t>
            </a:r>
          </a:p>
          <a:p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section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14554200" y="21812250"/>
            <a:ext cx="2646878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Upper left </a:t>
            </a:r>
          </a:p>
          <a:p>
            <a:endParaRPr lang="en-US" altLang="ja-JP" sz="12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H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orizontal </a:t>
            </a: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section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78" name="テキスト ボックス 177"/>
          <p:cNvSpPr txBox="1"/>
          <p:nvPr/>
        </p:nvSpPr>
        <p:spPr>
          <a:xfrm>
            <a:off x="657225" y="19088100"/>
            <a:ext cx="2400368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B: Diagram showing the continuation of the </a:t>
            </a:r>
            <a:r>
              <a:rPr kumimoji="1" lang="en-US" altLang="ja-JP" sz="6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fascial</a:t>
            </a:r>
            <a:r>
              <a:rPr kumimoji="1" lang="en-US" altLang="ja-JP" sz="6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strata between the </a:t>
            </a:r>
          </a:p>
          <a:p>
            <a:r>
              <a:rPr kumimoji="1" lang="en-US" altLang="ja-JP" sz="6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abdomen and the pelvis </a:t>
            </a:r>
            <a:endParaRPr kumimoji="1" lang="ja-JP" altLang="en-US" sz="6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14300201" y="9497331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88" name="テキスト ボックス 187"/>
          <p:cNvSpPr txBox="1"/>
          <p:nvPr/>
        </p:nvSpPr>
        <p:spPr>
          <a:xfrm>
            <a:off x="14873515" y="8227331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98" name="テキスト ボックス 197"/>
          <p:cNvSpPr txBox="1"/>
          <p:nvPr/>
        </p:nvSpPr>
        <p:spPr>
          <a:xfrm>
            <a:off x="17043399" y="9569903"/>
            <a:ext cx="748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Ao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02" name="テキスト ボックス 201"/>
          <p:cNvSpPr txBox="1"/>
          <p:nvPr/>
        </p:nvSpPr>
        <p:spPr>
          <a:xfrm>
            <a:off x="14844487" y="9490076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RA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11" name="テキスト ボックス 210"/>
          <p:cNvSpPr txBox="1"/>
          <p:nvPr/>
        </p:nvSpPr>
        <p:spPr>
          <a:xfrm>
            <a:off x="17536886" y="9178019"/>
            <a:ext cx="877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26" name="正方形/長方形 225"/>
          <p:cNvSpPr/>
          <p:nvPr/>
        </p:nvSpPr>
        <p:spPr>
          <a:xfrm rot="4849650">
            <a:off x="14122880" y="10622533"/>
            <a:ext cx="1080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7" name="正方形/長方形 226"/>
          <p:cNvSpPr/>
          <p:nvPr/>
        </p:nvSpPr>
        <p:spPr>
          <a:xfrm rot="4094097">
            <a:off x="14826824" y="10441103"/>
            <a:ext cx="1080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8" name="正方形/長方形 227"/>
          <p:cNvSpPr/>
          <p:nvPr/>
        </p:nvSpPr>
        <p:spPr>
          <a:xfrm rot="1115488">
            <a:off x="15182424" y="8692131"/>
            <a:ext cx="1080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9" name="正方形/長方形 228"/>
          <p:cNvSpPr/>
          <p:nvPr/>
        </p:nvSpPr>
        <p:spPr>
          <a:xfrm rot="19554351">
            <a:off x="16403535" y="10215430"/>
            <a:ext cx="720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0" name="正方形/長方形 229"/>
          <p:cNvSpPr/>
          <p:nvPr/>
        </p:nvSpPr>
        <p:spPr>
          <a:xfrm rot="908244">
            <a:off x="16831707" y="9351829"/>
            <a:ext cx="720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20591236" y="13857062"/>
            <a:ext cx="748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21688425" y="8474528"/>
            <a:ext cx="359092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Ao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Aorta</a:t>
            </a: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EA: </a:t>
            </a:r>
            <a:r>
              <a:rPr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Epigastric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artery</a:t>
            </a:r>
            <a:endParaRPr kumimoji="1" lang="en-US" altLang="ja-JP" sz="3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I:    Intestine</a:t>
            </a:r>
          </a:p>
          <a:p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K:   Kidney</a:t>
            </a: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LA: Lumbar </a:t>
            </a: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artery</a:t>
            </a: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MA: Mesenteric </a:t>
            </a: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artery</a:t>
            </a: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RA: Renal artery</a:t>
            </a:r>
          </a:p>
        </p:txBody>
      </p:sp>
      <p:sp>
        <p:nvSpPr>
          <p:cNvPr id="205" name="正方形/長方形 204"/>
          <p:cNvSpPr/>
          <p:nvPr/>
        </p:nvSpPr>
        <p:spPr>
          <a:xfrm rot="947365">
            <a:off x="17104213" y="6869754"/>
            <a:ext cx="4680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21717001" y="7233102"/>
            <a:ext cx="800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EA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33" name="正方形/長方形 232"/>
          <p:cNvSpPr/>
          <p:nvPr/>
        </p:nvSpPr>
        <p:spPr>
          <a:xfrm rot="2501422">
            <a:off x="16456512" y="12489504"/>
            <a:ext cx="4680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416346" y="27176186"/>
            <a:ext cx="3339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Urinary bladder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36" name="テキスト ボックス 235"/>
          <p:cNvSpPr txBox="1"/>
          <p:nvPr/>
        </p:nvSpPr>
        <p:spPr>
          <a:xfrm>
            <a:off x="6535057" y="25566915"/>
            <a:ext cx="146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Ureter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7896225" y="25927050"/>
            <a:ext cx="33650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Gonadal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artery,</a:t>
            </a:r>
          </a:p>
          <a:p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iliac arteries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14535150" y="24393525"/>
            <a:ext cx="1159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Ilium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885825" y="28146375"/>
            <a:ext cx="2621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Acetabulum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13144500" y="30975300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Pubis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10290510" y="4786062"/>
            <a:ext cx="24929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bdominal </a:t>
            </a: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muscles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42" name="正方形/長方形 241"/>
          <p:cNvSpPr/>
          <p:nvPr/>
        </p:nvSpPr>
        <p:spPr>
          <a:xfrm rot="2513481">
            <a:off x="12216290" y="6153288"/>
            <a:ext cx="2160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571500" y="21812250"/>
            <a:ext cx="2767104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Upper right</a:t>
            </a:r>
            <a:r>
              <a:rPr kumimoji="1" lang="en-US" altLang="ja-JP" sz="1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</a:p>
          <a:p>
            <a:endParaRPr kumimoji="1" lang="en-US" altLang="ja-JP" sz="12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H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orizontal  </a:t>
            </a:r>
          </a:p>
          <a:p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section 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44" name="テキスト ボックス 243"/>
          <p:cNvSpPr txBox="1"/>
          <p:nvPr/>
        </p:nvSpPr>
        <p:spPr>
          <a:xfrm>
            <a:off x="14554200" y="29156025"/>
            <a:ext cx="2409634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Lower left</a:t>
            </a:r>
          </a:p>
          <a:p>
            <a:endParaRPr lang="en-US" altLang="ja-JP" sz="12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C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oronal </a:t>
            </a:r>
          </a:p>
          <a:p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section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6708776" y="24965931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9337674" y="25095653"/>
            <a:ext cx="748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Ao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47" name="正方形/長方形 246"/>
          <p:cNvSpPr/>
          <p:nvPr/>
        </p:nvSpPr>
        <p:spPr>
          <a:xfrm rot="20614789">
            <a:off x="13250794" y="24974298"/>
            <a:ext cx="1296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8" name="正方形/長方形 247"/>
          <p:cNvSpPr/>
          <p:nvPr/>
        </p:nvSpPr>
        <p:spPr>
          <a:xfrm rot="16455584">
            <a:off x="8471408" y="28430223"/>
            <a:ext cx="1296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9" name="フリーフォーム 248"/>
          <p:cNvSpPr/>
          <p:nvPr/>
        </p:nvSpPr>
        <p:spPr>
          <a:xfrm>
            <a:off x="8994775" y="24180798"/>
            <a:ext cx="1167191" cy="441779"/>
          </a:xfrm>
          <a:custGeom>
            <a:avLst/>
            <a:gdLst>
              <a:gd name="connsiteX0" fmla="*/ 0 w 1076325"/>
              <a:gd name="connsiteY0" fmla="*/ 401567 h 401567"/>
              <a:gd name="connsiteX1" fmla="*/ 114300 w 1076325"/>
              <a:gd name="connsiteY1" fmla="*/ 344417 h 401567"/>
              <a:gd name="connsiteX2" fmla="*/ 247650 w 1076325"/>
              <a:gd name="connsiteY2" fmla="*/ 306317 h 401567"/>
              <a:gd name="connsiteX3" fmla="*/ 400050 w 1076325"/>
              <a:gd name="connsiteY3" fmla="*/ 230117 h 401567"/>
              <a:gd name="connsiteX4" fmla="*/ 466725 w 1076325"/>
              <a:gd name="connsiteY4" fmla="*/ 201542 h 401567"/>
              <a:gd name="connsiteX5" fmla="*/ 495300 w 1076325"/>
              <a:gd name="connsiteY5" fmla="*/ 172967 h 401567"/>
              <a:gd name="connsiteX6" fmla="*/ 533400 w 1076325"/>
              <a:gd name="connsiteY6" fmla="*/ 163442 h 401567"/>
              <a:gd name="connsiteX7" fmla="*/ 561975 w 1076325"/>
              <a:gd name="connsiteY7" fmla="*/ 153917 h 401567"/>
              <a:gd name="connsiteX8" fmla="*/ 628650 w 1076325"/>
              <a:gd name="connsiteY8" fmla="*/ 106292 h 401567"/>
              <a:gd name="connsiteX9" fmla="*/ 657225 w 1076325"/>
              <a:gd name="connsiteY9" fmla="*/ 87242 h 401567"/>
              <a:gd name="connsiteX10" fmla="*/ 714375 w 1076325"/>
              <a:gd name="connsiteY10" fmla="*/ 68192 h 401567"/>
              <a:gd name="connsiteX11" fmla="*/ 781050 w 1076325"/>
              <a:gd name="connsiteY11" fmla="*/ 39617 h 401567"/>
              <a:gd name="connsiteX12" fmla="*/ 809625 w 1076325"/>
              <a:gd name="connsiteY12" fmla="*/ 20567 h 401567"/>
              <a:gd name="connsiteX13" fmla="*/ 885825 w 1076325"/>
              <a:gd name="connsiteY13" fmla="*/ 1517 h 401567"/>
              <a:gd name="connsiteX14" fmla="*/ 1038225 w 1076325"/>
              <a:gd name="connsiteY14" fmla="*/ 11042 h 401567"/>
              <a:gd name="connsiteX15" fmla="*/ 1057275 w 1076325"/>
              <a:gd name="connsiteY15" fmla="*/ 39617 h 401567"/>
              <a:gd name="connsiteX16" fmla="*/ 1076325 w 1076325"/>
              <a:gd name="connsiteY16" fmla="*/ 49142 h 401567"/>
              <a:gd name="connsiteX0" fmla="*/ 0 w 1076325"/>
              <a:gd name="connsiteY0" fmla="*/ 401567 h 401567"/>
              <a:gd name="connsiteX1" fmla="*/ 114300 w 1076325"/>
              <a:gd name="connsiteY1" fmla="*/ 344417 h 401567"/>
              <a:gd name="connsiteX2" fmla="*/ 247650 w 1076325"/>
              <a:gd name="connsiteY2" fmla="*/ 306317 h 401567"/>
              <a:gd name="connsiteX3" fmla="*/ 400050 w 1076325"/>
              <a:gd name="connsiteY3" fmla="*/ 230117 h 401567"/>
              <a:gd name="connsiteX4" fmla="*/ 466725 w 1076325"/>
              <a:gd name="connsiteY4" fmla="*/ 201542 h 401567"/>
              <a:gd name="connsiteX5" fmla="*/ 495300 w 1076325"/>
              <a:gd name="connsiteY5" fmla="*/ 172967 h 401567"/>
              <a:gd name="connsiteX6" fmla="*/ 533400 w 1076325"/>
              <a:gd name="connsiteY6" fmla="*/ 163442 h 401567"/>
              <a:gd name="connsiteX7" fmla="*/ 628650 w 1076325"/>
              <a:gd name="connsiteY7" fmla="*/ 106292 h 401567"/>
              <a:gd name="connsiteX8" fmla="*/ 657225 w 1076325"/>
              <a:gd name="connsiteY8" fmla="*/ 87242 h 401567"/>
              <a:gd name="connsiteX9" fmla="*/ 714375 w 1076325"/>
              <a:gd name="connsiteY9" fmla="*/ 68192 h 401567"/>
              <a:gd name="connsiteX10" fmla="*/ 781050 w 1076325"/>
              <a:gd name="connsiteY10" fmla="*/ 39617 h 401567"/>
              <a:gd name="connsiteX11" fmla="*/ 809625 w 1076325"/>
              <a:gd name="connsiteY11" fmla="*/ 20567 h 401567"/>
              <a:gd name="connsiteX12" fmla="*/ 885825 w 1076325"/>
              <a:gd name="connsiteY12" fmla="*/ 1517 h 401567"/>
              <a:gd name="connsiteX13" fmla="*/ 1038225 w 1076325"/>
              <a:gd name="connsiteY13" fmla="*/ 11042 h 401567"/>
              <a:gd name="connsiteX14" fmla="*/ 1057275 w 1076325"/>
              <a:gd name="connsiteY14" fmla="*/ 39617 h 401567"/>
              <a:gd name="connsiteX15" fmla="*/ 1076325 w 1076325"/>
              <a:gd name="connsiteY15" fmla="*/ 49142 h 401567"/>
              <a:gd name="connsiteX0" fmla="*/ 0 w 1076325"/>
              <a:gd name="connsiteY0" fmla="*/ 401567 h 401567"/>
              <a:gd name="connsiteX1" fmla="*/ 114300 w 1076325"/>
              <a:gd name="connsiteY1" fmla="*/ 344417 h 401567"/>
              <a:gd name="connsiteX2" fmla="*/ 247650 w 1076325"/>
              <a:gd name="connsiteY2" fmla="*/ 306317 h 401567"/>
              <a:gd name="connsiteX3" fmla="*/ 400050 w 1076325"/>
              <a:gd name="connsiteY3" fmla="*/ 230117 h 401567"/>
              <a:gd name="connsiteX4" fmla="*/ 466725 w 1076325"/>
              <a:gd name="connsiteY4" fmla="*/ 201542 h 401567"/>
              <a:gd name="connsiteX5" fmla="*/ 495300 w 1076325"/>
              <a:gd name="connsiteY5" fmla="*/ 172967 h 401567"/>
              <a:gd name="connsiteX6" fmla="*/ 533400 w 1076325"/>
              <a:gd name="connsiteY6" fmla="*/ 163442 h 401567"/>
              <a:gd name="connsiteX7" fmla="*/ 628650 w 1076325"/>
              <a:gd name="connsiteY7" fmla="*/ 106292 h 401567"/>
              <a:gd name="connsiteX8" fmla="*/ 657225 w 1076325"/>
              <a:gd name="connsiteY8" fmla="*/ 87242 h 401567"/>
              <a:gd name="connsiteX9" fmla="*/ 781050 w 1076325"/>
              <a:gd name="connsiteY9" fmla="*/ 39617 h 401567"/>
              <a:gd name="connsiteX10" fmla="*/ 809625 w 1076325"/>
              <a:gd name="connsiteY10" fmla="*/ 20567 h 401567"/>
              <a:gd name="connsiteX11" fmla="*/ 885825 w 1076325"/>
              <a:gd name="connsiteY11" fmla="*/ 1517 h 401567"/>
              <a:gd name="connsiteX12" fmla="*/ 1038225 w 1076325"/>
              <a:gd name="connsiteY12" fmla="*/ 11042 h 401567"/>
              <a:gd name="connsiteX13" fmla="*/ 1057275 w 1076325"/>
              <a:gd name="connsiteY13" fmla="*/ 39617 h 401567"/>
              <a:gd name="connsiteX14" fmla="*/ 1076325 w 1076325"/>
              <a:gd name="connsiteY14" fmla="*/ 49142 h 401567"/>
              <a:gd name="connsiteX0" fmla="*/ 0 w 1076325"/>
              <a:gd name="connsiteY0" fmla="*/ 393700 h 393700"/>
              <a:gd name="connsiteX1" fmla="*/ 114300 w 1076325"/>
              <a:gd name="connsiteY1" fmla="*/ 336550 h 393700"/>
              <a:gd name="connsiteX2" fmla="*/ 247650 w 1076325"/>
              <a:gd name="connsiteY2" fmla="*/ 298450 h 393700"/>
              <a:gd name="connsiteX3" fmla="*/ 400050 w 1076325"/>
              <a:gd name="connsiteY3" fmla="*/ 222250 h 393700"/>
              <a:gd name="connsiteX4" fmla="*/ 466725 w 1076325"/>
              <a:gd name="connsiteY4" fmla="*/ 193675 h 393700"/>
              <a:gd name="connsiteX5" fmla="*/ 495300 w 1076325"/>
              <a:gd name="connsiteY5" fmla="*/ 165100 h 393700"/>
              <a:gd name="connsiteX6" fmla="*/ 533400 w 1076325"/>
              <a:gd name="connsiteY6" fmla="*/ 155575 h 393700"/>
              <a:gd name="connsiteX7" fmla="*/ 628650 w 1076325"/>
              <a:gd name="connsiteY7" fmla="*/ 98425 h 393700"/>
              <a:gd name="connsiteX8" fmla="*/ 657225 w 1076325"/>
              <a:gd name="connsiteY8" fmla="*/ 79375 h 393700"/>
              <a:gd name="connsiteX9" fmla="*/ 781050 w 1076325"/>
              <a:gd name="connsiteY9" fmla="*/ 31750 h 393700"/>
              <a:gd name="connsiteX10" fmla="*/ 809625 w 1076325"/>
              <a:gd name="connsiteY10" fmla="*/ 12700 h 393700"/>
              <a:gd name="connsiteX11" fmla="*/ 1038225 w 1076325"/>
              <a:gd name="connsiteY11" fmla="*/ 3175 h 393700"/>
              <a:gd name="connsiteX12" fmla="*/ 1057275 w 1076325"/>
              <a:gd name="connsiteY12" fmla="*/ 31750 h 393700"/>
              <a:gd name="connsiteX13" fmla="*/ 1076325 w 1076325"/>
              <a:gd name="connsiteY13" fmla="*/ 41275 h 393700"/>
              <a:gd name="connsiteX0" fmla="*/ 0 w 1076325"/>
              <a:gd name="connsiteY0" fmla="*/ 393700 h 393700"/>
              <a:gd name="connsiteX1" fmla="*/ 114300 w 1076325"/>
              <a:gd name="connsiteY1" fmla="*/ 336550 h 393700"/>
              <a:gd name="connsiteX2" fmla="*/ 247650 w 1076325"/>
              <a:gd name="connsiteY2" fmla="*/ 298450 h 393700"/>
              <a:gd name="connsiteX3" fmla="*/ 400050 w 1076325"/>
              <a:gd name="connsiteY3" fmla="*/ 222250 h 393700"/>
              <a:gd name="connsiteX4" fmla="*/ 466725 w 1076325"/>
              <a:gd name="connsiteY4" fmla="*/ 193675 h 393700"/>
              <a:gd name="connsiteX5" fmla="*/ 533400 w 1076325"/>
              <a:gd name="connsiteY5" fmla="*/ 155575 h 393700"/>
              <a:gd name="connsiteX6" fmla="*/ 628650 w 1076325"/>
              <a:gd name="connsiteY6" fmla="*/ 98425 h 393700"/>
              <a:gd name="connsiteX7" fmla="*/ 657225 w 1076325"/>
              <a:gd name="connsiteY7" fmla="*/ 79375 h 393700"/>
              <a:gd name="connsiteX8" fmla="*/ 781050 w 1076325"/>
              <a:gd name="connsiteY8" fmla="*/ 31750 h 393700"/>
              <a:gd name="connsiteX9" fmla="*/ 809625 w 1076325"/>
              <a:gd name="connsiteY9" fmla="*/ 12700 h 393700"/>
              <a:gd name="connsiteX10" fmla="*/ 1038225 w 1076325"/>
              <a:gd name="connsiteY10" fmla="*/ 3175 h 393700"/>
              <a:gd name="connsiteX11" fmla="*/ 1057275 w 1076325"/>
              <a:gd name="connsiteY11" fmla="*/ 31750 h 393700"/>
              <a:gd name="connsiteX12" fmla="*/ 1076325 w 1076325"/>
              <a:gd name="connsiteY12" fmla="*/ 41275 h 393700"/>
              <a:gd name="connsiteX0" fmla="*/ 0 w 1076325"/>
              <a:gd name="connsiteY0" fmla="*/ 393700 h 393700"/>
              <a:gd name="connsiteX1" fmla="*/ 114300 w 1076325"/>
              <a:gd name="connsiteY1" fmla="*/ 336550 h 393700"/>
              <a:gd name="connsiteX2" fmla="*/ 400050 w 1076325"/>
              <a:gd name="connsiteY2" fmla="*/ 222250 h 393700"/>
              <a:gd name="connsiteX3" fmla="*/ 466725 w 1076325"/>
              <a:gd name="connsiteY3" fmla="*/ 193675 h 393700"/>
              <a:gd name="connsiteX4" fmla="*/ 533400 w 1076325"/>
              <a:gd name="connsiteY4" fmla="*/ 155575 h 393700"/>
              <a:gd name="connsiteX5" fmla="*/ 628650 w 1076325"/>
              <a:gd name="connsiteY5" fmla="*/ 98425 h 393700"/>
              <a:gd name="connsiteX6" fmla="*/ 657225 w 1076325"/>
              <a:gd name="connsiteY6" fmla="*/ 79375 h 393700"/>
              <a:gd name="connsiteX7" fmla="*/ 781050 w 1076325"/>
              <a:gd name="connsiteY7" fmla="*/ 31750 h 393700"/>
              <a:gd name="connsiteX8" fmla="*/ 809625 w 1076325"/>
              <a:gd name="connsiteY8" fmla="*/ 12700 h 393700"/>
              <a:gd name="connsiteX9" fmla="*/ 1038225 w 1076325"/>
              <a:gd name="connsiteY9" fmla="*/ 3175 h 393700"/>
              <a:gd name="connsiteX10" fmla="*/ 1057275 w 1076325"/>
              <a:gd name="connsiteY10" fmla="*/ 31750 h 393700"/>
              <a:gd name="connsiteX11" fmla="*/ 1076325 w 1076325"/>
              <a:gd name="connsiteY11" fmla="*/ 41275 h 393700"/>
              <a:gd name="connsiteX0" fmla="*/ 0 w 1076325"/>
              <a:gd name="connsiteY0" fmla="*/ 393700 h 393700"/>
              <a:gd name="connsiteX1" fmla="*/ 114300 w 1076325"/>
              <a:gd name="connsiteY1" fmla="*/ 336550 h 393700"/>
              <a:gd name="connsiteX2" fmla="*/ 400050 w 1076325"/>
              <a:gd name="connsiteY2" fmla="*/ 222250 h 393700"/>
              <a:gd name="connsiteX3" fmla="*/ 533400 w 1076325"/>
              <a:gd name="connsiteY3" fmla="*/ 155575 h 393700"/>
              <a:gd name="connsiteX4" fmla="*/ 628650 w 1076325"/>
              <a:gd name="connsiteY4" fmla="*/ 98425 h 393700"/>
              <a:gd name="connsiteX5" fmla="*/ 657225 w 1076325"/>
              <a:gd name="connsiteY5" fmla="*/ 79375 h 393700"/>
              <a:gd name="connsiteX6" fmla="*/ 781050 w 1076325"/>
              <a:gd name="connsiteY6" fmla="*/ 31750 h 393700"/>
              <a:gd name="connsiteX7" fmla="*/ 809625 w 1076325"/>
              <a:gd name="connsiteY7" fmla="*/ 12700 h 393700"/>
              <a:gd name="connsiteX8" fmla="*/ 1038225 w 1076325"/>
              <a:gd name="connsiteY8" fmla="*/ 3175 h 393700"/>
              <a:gd name="connsiteX9" fmla="*/ 1057275 w 1076325"/>
              <a:gd name="connsiteY9" fmla="*/ 31750 h 393700"/>
              <a:gd name="connsiteX10" fmla="*/ 1076325 w 1076325"/>
              <a:gd name="connsiteY10" fmla="*/ 41275 h 393700"/>
              <a:gd name="connsiteX0" fmla="*/ 0 w 1076325"/>
              <a:gd name="connsiteY0" fmla="*/ 390525 h 390525"/>
              <a:gd name="connsiteX1" fmla="*/ 114300 w 1076325"/>
              <a:gd name="connsiteY1" fmla="*/ 333375 h 390525"/>
              <a:gd name="connsiteX2" fmla="*/ 400050 w 1076325"/>
              <a:gd name="connsiteY2" fmla="*/ 219075 h 390525"/>
              <a:gd name="connsiteX3" fmla="*/ 533400 w 1076325"/>
              <a:gd name="connsiteY3" fmla="*/ 152400 h 390525"/>
              <a:gd name="connsiteX4" fmla="*/ 628650 w 1076325"/>
              <a:gd name="connsiteY4" fmla="*/ 95250 h 390525"/>
              <a:gd name="connsiteX5" fmla="*/ 657225 w 1076325"/>
              <a:gd name="connsiteY5" fmla="*/ 76200 h 390525"/>
              <a:gd name="connsiteX6" fmla="*/ 781050 w 1076325"/>
              <a:gd name="connsiteY6" fmla="*/ 28575 h 390525"/>
              <a:gd name="connsiteX7" fmla="*/ 1038225 w 1076325"/>
              <a:gd name="connsiteY7" fmla="*/ 0 h 390525"/>
              <a:gd name="connsiteX8" fmla="*/ 1057275 w 1076325"/>
              <a:gd name="connsiteY8" fmla="*/ 28575 h 390525"/>
              <a:gd name="connsiteX9" fmla="*/ 1076325 w 1076325"/>
              <a:gd name="connsiteY9" fmla="*/ 38100 h 390525"/>
              <a:gd name="connsiteX0" fmla="*/ 0 w 1076325"/>
              <a:gd name="connsiteY0" fmla="*/ 390525 h 390525"/>
              <a:gd name="connsiteX1" fmla="*/ 114300 w 1076325"/>
              <a:gd name="connsiteY1" fmla="*/ 333375 h 390525"/>
              <a:gd name="connsiteX2" fmla="*/ 400050 w 1076325"/>
              <a:gd name="connsiteY2" fmla="*/ 219075 h 390525"/>
              <a:gd name="connsiteX3" fmla="*/ 533400 w 1076325"/>
              <a:gd name="connsiteY3" fmla="*/ 152400 h 390525"/>
              <a:gd name="connsiteX4" fmla="*/ 628650 w 1076325"/>
              <a:gd name="connsiteY4" fmla="*/ 95250 h 390525"/>
              <a:gd name="connsiteX5" fmla="*/ 781050 w 1076325"/>
              <a:gd name="connsiteY5" fmla="*/ 28575 h 390525"/>
              <a:gd name="connsiteX6" fmla="*/ 1038225 w 1076325"/>
              <a:gd name="connsiteY6" fmla="*/ 0 h 390525"/>
              <a:gd name="connsiteX7" fmla="*/ 1057275 w 1076325"/>
              <a:gd name="connsiteY7" fmla="*/ 28575 h 390525"/>
              <a:gd name="connsiteX8" fmla="*/ 1076325 w 1076325"/>
              <a:gd name="connsiteY8" fmla="*/ 38100 h 390525"/>
              <a:gd name="connsiteX0" fmla="*/ 0 w 1057275"/>
              <a:gd name="connsiteY0" fmla="*/ 390525 h 390525"/>
              <a:gd name="connsiteX1" fmla="*/ 114300 w 1057275"/>
              <a:gd name="connsiteY1" fmla="*/ 333375 h 390525"/>
              <a:gd name="connsiteX2" fmla="*/ 400050 w 1057275"/>
              <a:gd name="connsiteY2" fmla="*/ 219075 h 390525"/>
              <a:gd name="connsiteX3" fmla="*/ 533400 w 1057275"/>
              <a:gd name="connsiteY3" fmla="*/ 152400 h 390525"/>
              <a:gd name="connsiteX4" fmla="*/ 628650 w 1057275"/>
              <a:gd name="connsiteY4" fmla="*/ 95250 h 390525"/>
              <a:gd name="connsiteX5" fmla="*/ 781050 w 1057275"/>
              <a:gd name="connsiteY5" fmla="*/ 28575 h 390525"/>
              <a:gd name="connsiteX6" fmla="*/ 1038225 w 1057275"/>
              <a:gd name="connsiteY6" fmla="*/ 0 h 390525"/>
              <a:gd name="connsiteX7" fmla="*/ 1057275 w 1057275"/>
              <a:gd name="connsiteY7" fmla="*/ 28575 h 390525"/>
              <a:gd name="connsiteX0" fmla="*/ 0 w 1038225"/>
              <a:gd name="connsiteY0" fmla="*/ 390525 h 390525"/>
              <a:gd name="connsiteX1" fmla="*/ 114300 w 1038225"/>
              <a:gd name="connsiteY1" fmla="*/ 333375 h 390525"/>
              <a:gd name="connsiteX2" fmla="*/ 400050 w 1038225"/>
              <a:gd name="connsiteY2" fmla="*/ 219075 h 390525"/>
              <a:gd name="connsiteX3" fmla="*/ 533400 w 1038225"/>
              <a:gd name="connsiteY3" fmla="*/ 152400 h 390525"/>
              <a:gd name="connsiteX4" fmla="*/ 628650 w 1038225"/>
              <a:gd name="connsiteY4" fmla="*/ 95250 h 390525"/>
              <a:gd name="connsiteX5" fmla="*/ 781050 w 1038225"/>
              <a:gd name="connsiteY5" fmla="*/ 28575 h 390525"/>
              <a:gd name="connsiteX6" fmla="*/ 1038225 w 1038225"/>
              <a:gd name="connsiteY6" fmla="*/ 0 h 390525"/>
              <a:gd name="connsiteX0" fmla="*/ 0 w 1038225"/>
              <a:gd name="connsiteY0" fmla="*/ 390525 h 390525"/>
              <a:gd name="connsiteX1" fmla="*/ 400050 w 1038225"/>
              <a:gd name="connsiteY1" fmla="*/ 219075 h 390525"/>
              <a:gd name="connsiteX2" fmla="*/ 533400 w 1038225"/>
              <a:gd name="connsiteY2" fmla="*/ 152400 h 390525"/>
              <a:gd name="connsiteX3" fmla="*/ 628650 w 1038225"/>
              <a:gd name="connsiteY3" fmla="*/ 95250 h 390525"/>
              <a:gd name="connsiteX4" fmla="*/ 781050 w 1038225"/>
              <a:gd name="connsiteY4" fmla="*/ 28575 h 390525"/>
              <a:gd name="connsiteX5" fmla="*/ 1038225 w 1038225"/>
              <a:gd name="connsiteY5" fmla="*/ 0 h 390525"/>
              <a:gd name="connsiteX0" fmla="*/ 0 w 1038225"/>
              <a:gd name="connsiteY0" fmla="*/ 390525 h 390525"/>
              <a:gd name="connsiteX1" fmla="*/ 400050 w 1038225"/>
              <a:gd name="connsiteY1" fmla="*/ 219075 h 390525"/>
              <a:gd name="connsiteX2" fmla="*/ 628650 w 1038225"/>
              <a:gd name="connsiteY2" fmla="*/ 95250 h 390525"/>
              <a:gd name="connsiteX3" fmla="*/ 781050 w 1038225"/>
              <a:gd name="connsiteY3" fmla="*/ 28575 h 390525"/>
              <a:gd name="connsiteX4" fmla="*/ 1038225 w 1038225"/>
              <a:gd name="connsiteY4" fmla="*/ 0 h 390525"/>
              <a:gd name="connsiteX0" fmla="*/ 0 w 1065591"/>
              <a:gd name="connsiteY0" fmla="*/ 374650 h 374650"/>
              <a:gd name="connsiteX1" fmla="*/ 400050 w 1065591"/>
              <a:gd name="connsiteY1" fmla="*/ 203200 h 374650"/>
              <a:gd name="connsiteX2" fmla="*/ 628650 w 1065591"/>
              <a:gd name="connsiteY2" fmla="*/ 79375 h 374650"/>
              <a:gd name="connsiteX3" fmla="*/ 781050 w 1065591"/>
              <a:gd name="connsiteY3" fmla="*/ 12700 h 374650"/>
              <a:gd name="connsiteX4" fmla="*/ 1065591 w 1065591"/>
              <a:gd name="connsiteY4" fmla="*/ 24445 h 374650"/>
              <a:gd name="connsiteX0" fmla="*/ 0 w 1065591"/>
              <a:gd name="connsiteY0" fmla="*/ 362906 h 362906"/>
              <a:gd name="connsiteX1" fmla="*/ 400050 w 1065591"/>
              <a:gd name="connsiteY1" fmla="*/ 191456 h 362906"/>
              <a:gd name="connsiteX2" fmla="*/ 628650 w 1065591"/>
              <a:gd name="connsiteY2" fmla="*/ 67631 h 362906"/>
              <a:gd name="connsiteX3" fmla="*/ 849561 w 1065591"/>
              <a:gd name="connsiteY3" fmla="*/ 12700 h 362906"/>
              <a:gd name="connsiteX4" fmla="*/ 1065591 w 1065591"/>
              <a:gd name="connsiteY4" fmla="*/ 12701 h 362906"/>
              <a:gd name="connsiteX0" fmla="*/ 0 w 1065591"/>
              <a:gd name="connsiteY0" fmla="*/ 362906 h 362906"/>
              <a:gd name="connsiteX1" fmla="*/ 400050 w 1065591"/>
              <a:gd name="connsiteY1" fmla="*/ 191456 h 362906"/>
              <a:gd name="connsiteX2" fmla="*/ 849561 w 1065591"/>
              <a:gd name="connsiteY2" fmla="*/ 12700 h 362906"/>
              <a:gd name="connsiteX3" fmla="*/ 1065591 w 1065591"/>
              <a:gd name="connsiteY3" fmla="*/ 12701 h 362906"/>
              <a:gd name="connsiteX0" fmla="*/ 0 w 1065591"/>
              <a:gd name="connsiteY0" fmla="*/ 362906 h 362906"/>
              <a:gd name="connsiteX1" fmla="*/ 400050 w 1065591"/>
              <a:gd name="connsiteY1" fmla="*/ 191456 h 362906"/>
              <a:gd name="connsiteX2" fmla="*/ 633531 w 1065591"/>
              <a:gd name="connsiteY2" fmla="*/ 12700 h 362906"/>
              <a:gd name="connsiteX3" fmla="*/ 1065591 w 1065591"/>
              <a:gd name="connsiteY3" fmla="*/ 12701 h 362906"/>
              <a:gd name="connsiteX0" fmla="*/ 0 w 1065591"/>
              <a:gd name="connsiteY0" fmla="*/ 412753 h 412753"/>
              <a:gd name="connsiteX1" fmla="*/ 400050 w 1065591"/>
              <a:gd name="connsiteY1" fmla="*/ 241303 h 412753"/>
              <a:gd name="connsiteX2" fmla="*/ 633531 w 1065591"/>
              <a:gd name="connsiteY2" fmla="*/ 62547 h 412753"/>
              <a:gd name="connsiteX3" fmla="*/ 1065591 w 1065591"/>
              <a:gd name="connsiteY3" fmla="*/ 62548 h 412753"/>
              <a:gd name="connsiteX0" fmla="*/ 0 w 1065591"/>
              <a:gd name="connsiteY0" fmla="*/ 412753 h 412753"/>
              <a:gd name="connsiteX1" fmla="*/ 633531 w 1065591"/>
              <a:gd name="connsiteY1" fmla="*/ 62547 h 412753"/>
              <a:gd name="connsiteX2" fmla="*/ 1065591 w 1065591"/>
              <a:gd name="connsiteY2" fmla="*/ 62548 h 412753"/>
              <a:gd name="connsiteX0" fmla="*/ 0 w 1167191"/>
              <a:gd name="connsiteY0" fmla="*/ 441779 h 441779"/>
              <a:gd name="connsiteX1" fmla="*/ 735131 w 1167191"/>
              <a:gd name="connsiteY1" fmla="*/ 62547 h 441779"/>
              <a:gd name="connsiteX2" fmla="*/ 1167191 w 1167191"/>
              <a:gd name="connsiteY2" fmla="*/ 62548 h 441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7191" h="441779">
                <a:moveTo>
                  <a:pt x="0" y="441779"/>
                </a:moveTo>
                <a:lnTo>
                  <a:pt x="735131" y="62547"/>
                </a:lnTo>
                <a:cubicBezTo>
                  <a:pt x="978915" y="0"/>
                  <a:pt x="1121154" y="62548"/>
                  <a:pt x="1167191" y="62548"/>
                </a:cubicBezTo>
              </a:path>
            </a:pathLst>
          </a:custGeom>
          <a:ln w="698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正方形/長方形 249"/>
          <p:cNvSpPr/>
          <p:nvPr/>
        </p:nvSpPr>
        <p:spPr>
          <a:xfrm rot="20978450">
            <a:off x="10784079" y="26504927"/>
            <a:ext cx="1296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1" name="正方形/長方形 250"/>
          <p:cNvSpPr/>
          <p:nvPr/>
        </p:nvSpPr>
        <p:spPr>
          <a:xfrm rot="19393411">
            <a:off x="6190308" y="26541214"/>
            <a:ext cx="1296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2" name="正方形/長方形 251"/>
          <p:cNvSpPr/>
          <p:nvPr/>
        </p:nvSpPr>
        <p:spPr>
          <a:xfrm rot="3504722">
            <a:off x="5973222" y="24714759"/>
            <a:ext cx="1080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正方形/長方形 252"/>
          <p:cNvSpPr/>
          <p:nvPr/>
        </p:nvSpPr>
        <p:spPr>
          <a:xfrm rot="3504722">
            <a:off x="8650421" y="25022723"/>
            <a:ext cx="900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4" name="テキスト ボックス 253"/>
          <p:cNvSpPr txBox="1"/>
          <p:nvPr/>
        </p:nvSpPr>
        <p:spPr>
          <a:xfrm>
            <a:off x="17487900" y="22602825"/>
            <a:ext cx="7673896" cy="7294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According to Sato, layer #2, the </a:t>
            </a: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eep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layer of the </a:t>
            </a:r>
            <a:r>
              <a:rPr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subperitoneal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fascia, c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orresponds to the anterior </a:t>
            </a:r>
          </a:p>
          <a:p>
            <a:r>
              <a:rPr kumimoji="1" lang="en-US" altLang="ja-JP" sz="36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renal </a:t>
            </a:r>
            <a:r>
              <a:rPr lang="en-US" altLang="ja-JP" sz="36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fascia, 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and layer #3, the</a:t>
            </a: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superficial layer of the </a:t>
            </a:r>
            <a:r>
              <a:rPr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subperitoneal</a:t>
            </a:r>
            <a:endParaRPr lang="en-US" altLang="ja-JP" sz="3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fascia, c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orresponds to the posterior </a:t>
            </a:r>
          </a:p>
          <a:p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renal 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ascia.  </a:t>
            </a: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Sato advocated that the kidney, </a:t>
            </a:r>
          </a:p>
          <a:p>
            <a:r>
              <a:rPr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ureter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gonadal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vessels, and iliac </a:t>
            </a: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vessels run within the </a:t>
            </a:r>
            <a:r>
              <a:rPr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interfascial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spaces sandwiched by the above</a:t>
            </a: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two layers and that the spaces in the</a:t>
            </a:r>
          </a:p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abdomen continue into the pelvis. 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55" name="正方形/長方形 254"/>
          <p:cNvSpPr/>
          <p:nvPr/>
        </p:nvSpPr>
        <p:spPr>
          <a:xfrm rot="1157233">
            <a:off x="9862741" y="30753955"/>
            <a:ext cx="3240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6" name="正方形/長方形 255"/>
          <p:cNvSpPr/>
          <p:nvPr/>
        </p:nvSpPr>
        <p:spPr>
          <a:xfrm rot="653997">
            <a:off x="7296518" y="30779206"/>
            <a:ext cx="5760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7" name="正方形/長方形 256"/>
          <p:cNvSpPr/>
          <p:nvPr/>
        </p:nvSpPr>
        <p:spPr>
          <a:xfrm rot="533986">
            <a:off x="3416999" y="28713008"/>
            <a:ext cx="2700000" cy="46800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8" name="テキスト ボックス 257"/>
          <p:cNvSpPr txBox="1"/>
          <p:nvPr/>
        </p:nvSpPr>
        <p:spPr>
          <a:xfrm>
            <a:off x="19888200" y="31118175"/>
            <a:ext cx="1181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kumimoji="1" lang="en-US" altLang="ja-JP" sz="4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lik</a:t>
            </a:r>
            <a:r>
              <a:rPr kumimoji="1" lang="en-US" altLang="ja-JP" sz="4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!</a:t>
            </a:r>
            <a:endParaRPr kumimoji="1" lang="ja-JP" altLang="en-US" sz="4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59" name="下矢印 258"/>
          <p:cNvSpPr/>
          <p:nvPr/>
        </p:nvSpPr>
        <p:spPr>
          <a:xfrm>
            <a:off x="20202525" y="30518100"/>
            <a:ext cx="542925" cy="62865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1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2000"/>
                            </p:stCondLst>
                            <p:childTnLst>
                              <p:par>
                                <p:cTn id="83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30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500"/>
                            </p:stCondLst>
                            <p:childTnLst>
                              <p:par>
                                <p:cTn id="1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000"/>
                            </p:stCondLst>
                            <p:childTnLst>
                              <p:par>
                                <p:cTn id="1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 animBg="1"/>
      <p:bldP spid="157" grpId="0" animBg="1"/>
      <p:bldP spid="160" grpId="0" animBg="1"/>
      <p:bldP spid="161" grpId="0" animBg="1"/>
      <p:bldP spid="133" grpId="0" animBg="1"/>
      <p:bldP spid="109" grpId="0"/>
      <p:bldP spid="110" grpId="0"/>
      <p:bldP spid="111" grpId="0"/>
      <p:bldP spid="112" grpId="0"/>
      <p:bldP spid="134" grpId="0" animBg="1"/>
      <p:bldP spid="138" grpId="0" animBg="1"/>
      <p:bldP spid="140" grpId="0"/>
      <p:bldP spid="141" grpId="0" animBg="1"/>
      <p:bldP spid="142" grpId="0" animBg="1"/>
      <p:bldP spid="143" grpId="0" animBg="1"/>
      <p:bldP spid="145" grpId="0"/>
      <p:bldP spid="147" grpId="0"/>
      <p:bldP spid="149" grpId="0"/>
      <p:bldP spid="179" grpId="0"/>
      <p:bldP spid="180" grpId="0" animBg="1"/>
      <p:bldP spid="181" grpId="0"/>
      <p:bldP spid="184" grpId="0" animBg="1"/>
      <p:bldP spid="187" grpId="0" animBg="1"/>
      <p:bldP spid="196" grpId="0" animBg="1"/>
      <p:bldP spid="201" grpId="0" animBg="1"/>
      <p:bldP spid="236" grpId="0"/>
      <p:bldP spid="237" grpId="0"/>
      <p:bldP spid="242" grpId="0" animBg="1"/>
      <p:bldP spid="249" grpId="0" animBg="1"/>
      <p:bldP spid="250" grpId="0" animBg="1"/>
      <p:bldP spid="251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6255</TotalTime>
  <Words>526</Words>
  <Application>Microsoft Office PowerPoint</Application>
  <PresentationFormat>ユーザー設定</PresentationFormat>
  <Paragraphs>92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Ishikawa</dc:creator>
  <cp:lastModifiedBy>Ishikawa</cp:lastModifiedBy>
  <cp:revision>325</cp:revision>
  <dcterms:created xsi:type="dcterms:W3CDTF">2015-03-05T09:01:45Z</dcterms:created>
  <dcterms:modified xsi:type="dcterms:W3CDTF">2016-01-25T01:07:38Z</dcterms:modified>
</cp:coreProperties>
</file>