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pidemiology" initials="e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405-99DD-405C-90F3-0DA1ED4BE47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243E-9446-4BC9-B34A-D4B7BE2D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6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405-99DD-405C-90F3-0DA1ED4BE47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243E-9446-4BC9-B34A-D4B7BE2D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111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405-99DD-405C-90F3-0DA1ED4BE47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243E-9446-4BC9-B34A-D4B7BE2D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33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405-99DD-405C-90F3-0DA1ED4BE47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243E-9446-4BC9-B34A-D4B7BE2D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431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405-99DD-405C-90F3-0DA1ED4BE47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243E-9446-4BC9-B34A-D4B7BE2D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031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405-99DD-405C-90F3-0DA1ED4BE47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243E-9446-4BC9-B34A-D4B7BE2D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8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405-99DD-405C-90F3-0DA1ED4BE47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243E-9446-4BC9-B34A-D4B7BE2D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09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405-99DD-405C-90F3-0DA1ED4BE47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243E-9446-4BC9-B34A-D4B7BE2D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49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405-99DD-405C-90F3-0DA1ED4BE47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243E-9446-4BC9-B34A-D4B7BE2D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33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405-99DD-405C-90F3-0DA1ED4BE47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243E-9446-4BC9-B34A-D4B7BE2D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62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E7405-99DD-405C-90F3-0DA1ED4BE47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243E-9446-4BC9-B34A-D4B7BE2D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63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E7405-99DD-405C-90F3-0DA1ED4BE470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D243E-9446-4BC9-B34A-D4B7BE2D1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227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041697"/>
              </p:ext>
            </p:extLst>
          </p:nvPr>
        </p:nvGraphicFramePr>
        <p:xfrm>
          <a:off x="-1742" y="1628800"/>
          <a:ext cx="9020308" cy="2719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7"/>
                <a:gridCol w="936104"/>
                <a:gridCol w="936104"/>
                <a:gridCol w="3312368"/>
                <a:gridCol w="1296144"/>
                <a:gridCol w="1080120"/>
                <a:gridCol w="1027421"/>
              </a:tblGrid>
              <a:tr h="14973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Transcript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Sequence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Location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Annealing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Size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048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FL-</a:t>
                      </a:r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SMN </a:t>
                      </a:r>
                      <a:endParaRPr lang="en-US" sz="14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Forward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Reverse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5'-GAA GGT GCT CAC ATT CCT TAA AT-3’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5’-ATC AAG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AAG</a:t>
                      </a:r>
                      <a:r>
                        <a:rPr lang="en-US" sz="14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AGT TAC CCA TTC CA-3’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Exon 7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Exon 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60 °C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186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bp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048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Δ7-</a:t>
                      </a:r>
                      <a:r>
                        <a:rPr lang="en-US" sz="14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SMN</a:t>
                      </a:r>
                      <a:endParaRPr lang="en-US" sz="14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Forward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Reverse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5'-CCA CCA CCC CAC TTA CTA TCA-3’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5’-GCT CTA TGC CAG CAT TTC CAT A-3’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Exon 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Exon 6/8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62 °C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183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bp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0483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i="1" dirty="0" smtClean="0">
                          <a:solidFill>
                            <a:schemeClr val="tx1"/>
                          </a:solidFill>
                        </a:rPr>
                        <a:t>GAPDH</a:t>
                      </a:r>
                      <a:endParaRPr lang="en-US" sz="140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Forward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Reverse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id-ID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'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1400" kern="1200" cap="all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GAG TCA ACG GAT TTG GTC GT-3</a:t>
                      </a:r>
                      <a:r>
                        <a:rPr lang="id-ID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'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id-ID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'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-GAC AAG CTT CCC GTT CTC AG</a:t>
                      </a:r>
                      <a:r>
                        <a:rPr lang="en-US" sz="1400" kern="1200" cap="all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  <a:r>
                        <a:rPr lang="id-ID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'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Exon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2/3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Exon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62 °C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185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</a:rPr>
                        <a:t>bp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323528" y="58644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Table 1. Primer Sets</a:t>
            </a:r>
            <a:endParaRPr lang="en-US" dirty="0"/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10596282" y="3514165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chemeClr val="bg1"/>
                      </a:solidFill>
                      <a:prstDash val="solid"/>
                    </a:lnL>
                    <a:lnR w="12700" cmpd="sng">
                      <a:solidFill>
                        <a:schemeClr val="bg1"/>
                      </a:solidFill>
                      <a:prstDash val="solid"/>
                    </a:lnR>
                    <a:lnT w="12700" cmpd="sng">
                      <a:solidFill>
                        <a:schemeClr val="bg1"/>
                      </a:solidFill>
                      <a:prstDash val="solid"/>
                    </a:lnT>
                    <a:lnB w="12700" cmpd="sng">
                      <a:solidFill>
                        <a:schemeClr val="bg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590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115</Words>
  <Application>Microsoft Office PowerPoint</Application>
  <PresentationFormat>画面に合わせる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epidemiology</dc:creator>
  <cp:lastModifiedBy>epidemiology</cp:lastModifiedBy>
  <cp:revision>16</cp:revision>
  <cp:lastPrinted>2015-10-29T02:28:38Z</cp:lastPrinted>
  <dcterms:created xsi:type="dcterms:W3CDTF">2015-07-24T07:48:50Z</dcterms:created>
  <dcterms:modified xsi:type="dcterms:W3CDTF">2015-10-29T02:47:52Z</dcterms:modified>
</cp:coreProperties>
</file>