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7" r:id="rId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 varScale="1">
        <p:scale>
          <a:sx n="109" d="100"/>
          <a:sy n="109" d="100"/>
        </p:scale>
        <p:origin x="-72" y="-60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8FD459-BFE2-C842-8383-32D95DDA59DF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5424F7-18E2-CA42-A29A-9EC7B70D6F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595517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3" name="Shape 13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40641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912301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705928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lIns="91415" tIns="91415" rIns="91415" bIns="91415" anchor="t" anchorCtr="0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ldNum" idx="12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lIns="91415" tIns="91415" rIns="91415" bIns="91415" anchor="ctr" anchorCtr="0">
            <a:noAutofit/>
          </a:bodyPr>
          <a:lstStyle/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336995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51845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106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3454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3836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29257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813186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4912254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128927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8C4898-8666-7340-95F1-99A8E28E6B72}" type="datetimeFigureOut">
              <a:rPr lang="en-US" smtClean="0"/>
              <a:pPr/>
              <a:t>10/30/2017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48E13-18AF-1E4F-A18A-6B7EDAA20E3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831800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Shape 137"/>
          <p:cNvSpPr txBox="1"/>
          <p:nvPr/>
        </p:nvSpPr>
        <p:spPr>
          <a:xfrm>
            <a:off x="23976" y="-96210"/>
            <a:ext cx="467700" cy="335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/>
              <a:t>A</a:t>
            </a:r>
          </a:p>
        </p:txBody>
      </p:sp>
      <p:sp>
        <p:nvSpPr>
          <p:cNvPr id="138" name="Shape 138"/>
          <p:cNvSpPr txBox="1"/>
          <p:nvPr/>
        </p:nvSpPr>
        <p:spPr>
          <a:xfrm>
            <a:off x="4458375" y="-96210"/>
            <a:ext cx="467700" cy="335700"/>
          </a:xfrm>
          <a:prstGeom prst="rect">
            <a:avLst/>
          </a:prstGeom>
          <a:noFill/>
          <a:ln>
            <a:noFill/>
          </a:ln>
        </p:spPr>
        <p:txBody>
          <a:bodyPr lIns="91415" tIns="91415" rIns="91415" bIns="91415" anchor="t" anchorCtr="0">
            <a:noAutofit/>
          </a:bodyPr>
          <a:lstStyle/>
          <a:p>
            <a:r>
              <a:rPr lang="en-GB" b="1"/>
              <a:t>B</a:t>
            </a:r>
          </a:p>
        </p:txBody>
      </p:sp>
      <p:pic>
        <p:nvPicPr>
          <p:cNvPr id="2" name="Picture 1" descr="Slide1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2866" t="12677" r="15306"/>
          <a:stretch/>
        </p:blipFill>
        <p:spPr>
          <a:xfrm>
            <a:off x="268545" y="239490"/>
            <a:ext cx="4290000" cy="3911549"/>
          </a:xfrm>
          <a:prstGeom prst="rect">
            <a:avLst/>
          </a:prstGeom>
        </p:spPr>
      </p:pic>
      <p:pic>
        <p:nvPicPr>
          <p:cNvPr id="3" name="Picture 2" descr="Slide2.jp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1865" t="15346" r="16557"/>
          <a:stretch/>
        </p:blipFill>
        <p:spPr>
          <a:xfrm>
            <a:off x="4816728" y="239489"/>
            <a:ext cx="4271576" cy="3788916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23976" y="4743397"/>
            <a:ext cx="1672167" cy="369322"/>
          </a:xfrm>
          <a:prstGeom prst="rect">
            <a:avLst/>
          </a:prstGeom>
        </p:spPr>
        <p:txBody>
          <a:bodyPr wrap="square" lIns="91430" tIns="45715" rIns="91430" bIns="45715">
            <a:spAutoFit/>
          </a:bodyPr>
          <a:lstStyle/>
          <a:p>
            <a:pPr algn="just"/>
            <a:r>
              <a:rPr lang="en-US" dirty="0" smtClean="0"/>
              <a:t>Figure </a:t>
            </a:r>
            <a:r>
              <a:rPr lang="en-US" smtClean="0"/>
              <a:t>S9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35148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On-screen Show (16:9)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UCD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Orina Belton</dc:creator>
  <cp:lastModifiedBy>0013359</cp:lastModifiedBy>
  <cp:revision>2</cp:revision>
  <dcterms:created xsi:type="dcterms:W3CDTF">2017-10-24T12:09:32Z</dcterms:created>
  <dcterms:modified xsi:type="dcterms:W3CDTF">2017-10-30T13:15:41Z</dcterms:modified>
</cp:coreProperties>
</file>