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-72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943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394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111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642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917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022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063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692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541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492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045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E54DF-CBCB-F04B-84A0-2737F07BF7F3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18B7C-2158-BE49-83C9-A79DCE8408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001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36577" y="1264675"/>
            <a:ext cx="5270847" cy="2839926"/>
            <a:chOff x="1541668" y="266287"/>
            <a:chExt cx="5270847" cy="2839926"/>
          </a:xfrm>
        </p:grpSpPr>
        <p:pic>
          <p:nvPicPr>
            <p:cNvPr id="8" name="Picture 7" descr="WB Exp4 STAT3.jpg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9513" t="80444" r="45826" b="15163"/>
            <a:stretch/>
          </p:blipFill>
          <p:spPr>
            <a:xfrm>
              <a:off x="2476577" y="1941614"/>
              <a:ext cx="3060000" cy="37046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9" name="Picture 8" descr="WB Exp4 beta-actin.jpg"/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7544" t="70526" r="47248" b="25856"/>
            <a:stretch/>
          </p:blipFill>
          <p:spPr>
            <a:xfrm>
              <a:off x="2476577" y="2382303"/>
              <a:ext cx="3060000" cy="391955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541668" y="1988347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STAT3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52948" y="2439781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β-actin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3547" y="1988347"/>
              <a:ext cx="12089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86-91 </a:t>
              </a:r>
              <a:r>
                <a:rPr lang="en-US" sz="1200" dirty="0" err="1"/>
                <a:t>kDa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03547" y="2439781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42 </a:t>
              </a:r>
              <a:r>
                <a:rPr lang="en-US" sz="1200" dirty="0" err="1"/>
                <a:t>kDa</a:t>
              </a:r>
              <a:endParaRPr lang="en-US" sz="1200" dirty="0"/>
            </a:p>
          </p:txBody>
        </p:sp>
        <p:sp>
          <p:nvSpPr>
            <p:cNvPr id="4" name="TextBox 3"/>
            <p:cNvSpPr txBox="1"/>
            <p:nvPr/>
          </p:nvSpPr>
          <p:spPr>
            <a:xfrm rot="19357412">
              <a:off x="2467673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9357412">
              <a:off x="2940137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9357412">
              <a:off x="3412601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9357412">
              <a:off x="3885065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9357412">
              <a:off x="4357529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9357412">
              <a:off x="4829993" y="2829214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M2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59157" y="589224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p-STAT1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70437" y="1534891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β-actin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03547" y="589224"/>
              <a:ext cx="10748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86-91 </a:t>
              </a:r>
              <a:r>
                <a:rPr lang="en-US" sz="1200" dirty="0" err="1"/>
                <a:t>kDa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03547" y="1534891"/>
              <a:ext cx="93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42 </a:t>
              </a:r>
              <a:r>
                <a:rPr lang="en-US" sz="1200" dirty="0" err="1"/>
                <a:t>kDa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17918" y="266287"/>
              <a:ext cx="7761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/>
                <a:t>Lir</a:t>
              </a:r>
              <a:r>
                <a:rPr lang="en-US" sz="1200" dirty="0"/>
                <a:t> </a:t>
              </a:r>
            </a:p>
          </p:txBody>
        </p:sp>
        <p:sp>
          <p:nvSpPr>
            <p:cNvPr id="33" name="Merge 32"/>
            <p:cNvSpPr/>
            <p:nvPr/>
          </p:nvSpPr>
          <p:spPr>
            <a:xfrm rot="16200000">
              <a:off x="2281312" y="332786"/>
              <a:ext cx="108000" cy="144000"/>
            </a:xfrm>
            <a:prstGeom prst="flowChartMer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38334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-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10798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-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83262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-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55726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+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00654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+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28190" y="266287"/>
              <a:ext cx="3702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+</a:t>
              </a:r>
            </a:p>
          </p:txBody>
        </p:sp>
        <p:pic>
          <p:nvPicPr>
            <p:cNvPr id="46" name="Picture 45" descr="WB Exp4 STAT1 n2.jpg"/>
            <p:cNvPicPr>
              <a:picLocks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6673" t="81741" r="66602" b="13675"/>
            <a:stretch/>
          </p:blipFill>
          <p:spPr>
            <a:xfrm>
              <a:off x="2476578" y="1009829"/>
              <a:ext cx="3046385" cy="39533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47" name="Picture 46" descr="WB Exp4 Beta-actin n1 n3.jpg"/>
            <p:cNvPicPr>
              <a:picLocks/>
            </p:cNvPicPr>
            <p:nvPr/>
          </p:nvPicPr>
          <p:blipFill rotWithShape="1">
            <a:blip r:embed="rId5">
              <a:grayscl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7886" t="33706" r="65454" b="63414"/>
            <a:stretch/>
          </p:blipFill>
          <p:spPr>
            <a:xfrm>
              <a:off x="2476578" y="1475390"/>
              <a:ext cx="3046385" cy="3960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</p:grpSp>
      <p:sp>
        <p:nvSpPr>
          <p:cNvPr id="48" name="Rectangle 47"/>
          <p:cNvSpPr/>
          <p:nvPr/>
        </p:nvSpPr>
        <p:spPr>
          <a:xfrm>
            <a:off x="1" y="4897280"/>
            <a:ext cx="1672167" cy="36932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/>
            <a:r>
              <a:rPr lang="en-US" dirty="0" smtClean="0"/>
              <a:t>Figure </a:t>
            </a:r>
            <a:r>
              <a:rPr lang="en-US" smtClean="0"/>
              <a:t>S1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1951246" y="2050455"/>
            <a:ext cx="938790" cy="27698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US" sz="1200" dirty="0"/>
              <a:t>STAT1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995635" y="2050455"/>
            <a:ext cx="1074802" cy="27698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200" dirty="0"/>
              <a:t>86-91 </a:t>
            </a:r>
            <a:r>
              <a:rPr lang="en-US" sz="1200" dirty="0" err="1"/>
              <a:t>kDa</a:t>
            </a:r>
            <a:endParaRPr lang="en-US" sz="1200" dirty="0"/>
          </a:p>
        </p:txBody>
      </p:sp>
      <p:pic>
        <p:nvPicPr>
          <p:cNvPr id="51" name="Picture 50" descr="WB Exp4 pSTAT1 n2.jpg"/>
          <p:cNvPicPr>
            <a:picLocks/>
          </p:cNvPicPr>
          <p:nvPr/>
        </p:nvPicPr>
        <p:blipFill rotWithShape="1">
          <a:blip r:embed="rId6">
            <a:grayscl/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107" t="48825" r="35804" b="49160"/>
          <a:stretch/>
        </p:blipFill>
        <p:spPr>
          <a:xfrm>
            <a:off x="2864564" y="1555785"/>
            <a:ext cx="3060000" cy="396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59314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On-screen Show (16:9)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Orina Belton</dc:creator>
  <cp:lastModifiedBy>0013359</cp:lastModifiedBy>
  <cp:revision>4</cp:revision>
  <dcterms:created xsi:type="dcterms:W3CDTF">2017-10-24T12:03:30Z</dcterms:created>
  <dcterms:modified xsi:type="dcterms:W3CDTF">2017-10-30T13:14:37Z</dcterms:modified>
</cp:coreProperties>
</file>