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-72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A1074-5356-7B4F-B296-0D2F17F79638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54064-7825-7B4D-B60F-A38E7E8B90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7706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980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7341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582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15" tIns="91415" rIns="91415" bIns="9141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0135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30365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9723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301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4952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2014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577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477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6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7CA1A8-A6B5-E447-97FC-0DC6A0D6A185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A2C7F-E0FD-B84A-8518-214957DB6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488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p7 Polarised BMDMs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52" t="6414" r="2018" b="8142"/>
          <a:stretch/>
        </p:blipFill>
        <p:spPr>
          <a:xfrm>
            <a:off x="1167136" y="1355585"/>
            <a:ext cx="6814018" cy="2457751"/>
          </a:xfrm>
          <a:prstGeom prst="rect">
            <a:avLst/>
          </a:prstGeom>
        </p:spPr>
      </p:pic>
      <p:sp>
        <p:nvSpPr>
          <p:cNvPr id="5" name="Shape 69"/>
          <p:cNvSpPr txBox="1"/>
          <p:nvPr/>
        </p:nvSpPr>
        <p:spPr>
          <a:xfrm>
            <a:off x="769792" y="1187735"/>
            <a:ext cx="359700" cy="335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 dirty="0" smtClean="0"/>
              <a:t>A</a:t>
            </a:r>
            <a:endParaRPr lang="en-GB" b="1" dirty="0"/>
          </a:p>
        </p:txBody>
      </p:sp>
      <p:sp>
        <p:nvSpPr>
          <p:cNvPr id="6" name="Shape 69"/>
          <p:cNvSpPr txBox="1"/>
          <p:nvPr/>
        </p:nvSpPr>
        <p:spPr>
          <a:xfrm>
            <a:off x="4390238" y="1187735"/>
            <a:ext cx="359700" cy="335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 dirty="0" smtClean="0"/>
              <a:t>B</a:t>
            </a:r>
            <a:endParaRPr lang="en-GB" b="1" dirty="0"/>
          </a:p>
        </p:txBody>
      </p:sp>
      <p:sp>
        <p:nvSpPr>
          <p:cNvPr id="8" name="Rectangle 7"/>
          <p:cNvSpPr/>
          <p:nvPr/>
        </p:nvSpPr>
        <p:spPr>
          <a:xfrm>
            <a:off x="87161" y="4743397"/>
            <a:ext cx="1672167" cy="36932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/>
            <a:r>
              <a:rPr lang="en-US" dirty="0" smtClean="0"/>
              <a:t>Figure </a:t>
            </a:r>
            <a:r>
              <a:rPr lang="en-US" smtClean="0"/>
              <a:t>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2299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Orina Belton</dc:creator>
  <cp:lastModifiedBy>0013359</cp:lastModifiedBy>
  <cp:revision>2</cp:revision>
  <dcterms:created xsi:type="dcterms:W3CDTF">2017-10-24T12:04:09Z</dcterms:created>
  <dcterms:modified xsi:type="dcterms:W3CDTF">2017-10-30T13:14:46Z</dcterms:modified>
</cp:coreProperties>
</file>