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-72" y="-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C6EDD-2A33-BA41-85E2-9523145BF067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CE1AB-73B1-974C-B7E6-BC4B5157D76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3400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327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709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4833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15" tIns="91415" rIns="91415" bIns="9141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15" tIns="91415" rIns="91415" bIns="9141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15" tIns="91415" rIns="91415" bIns="9141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4417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79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512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718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87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549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244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2167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515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CCBE1-04C5-6B43-A223-9C23E65A50B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F373E-9BAB-5940-8D62-784BEC990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 descr="Study 1 %Weight Gain Lir only.jpg"/>
          <p:cNvPicPr preferRelativeResize="0"/>
          <p:nvPr/>
        </p:nvPicPr>
        <p:blipFill rotWithShape="1">
          <a:blip r:embed="rId3">
            <a:alphaModFix/>
          </a:blip>
          <a:srcRect l="1329" t="9700" r="1658" b="7463"/>
          <a:stretch/>
        </p:blipFill>
        <p:spPr>
          <a:xfrm>
            <a:off x="1959901" y="2489052"/>
            <a:ext cx="5224199" cy="208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5076" y="627330"/>
            <a:ext cx="2880949" cy="166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15125" y="627330"/>
            <a:ext cx="2647224" cy="1669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1835325" y="226706"/>
            <a:ext cx="379800" cy="347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/>
              <a:t>A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4673375" y="226706"/>
            <a:ext cx="379800" cy="347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1835325" y="2164776"/>
            <a:ext cx="379800" cy="347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/>
              <a:t>C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4673375" y="2164776"/>
            <a:ext cx="379800" cy="347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/>
              <a:t>D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4318500" y="1224180"/>
            <a:ext cx="659400" cy="1920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sz="600"/>
              <a:t>p = 0.1302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7264600" y="937227"/>
            <a:ext cx="1224000" cy="1920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sz="600" dirty="0"/>
              <a:t>p = 0.0010</a:t>
            </a:r>
          </a:p>
          <a:p>
            <a:r>
              <a:rPr lang="en-GB" sz="600" dirty="0"/>
              <a:t>HFHCD vs. </a:t>
            </a:r>
            <a:r>
              <a:rPr lang="en-GB" sz="600" dirty="0" err="1"/>
              <a:t>HFHCD+Lir</a:t>
            </a:r>
            <a:r>
              <a:rPr lang="en-GB" sz="600" dirty="0"/>
              <a:t> ***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3158" y="4743397"/>
            <a:ext cx="1672167" cy="36932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/>
            <a:r>
              <a:rPr lang="en-US" dirty="0" smtClean="0"/>
              <a:t>Figure </a:t>
            </a:r>
            <a:r>
              <a:rPr lang="en-US" smtClean="0"/>
              <a:t>S4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099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(16:9)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Orina Belton</dc:creator>
  <cp:lastModifiedBy>0013359</cp:lastModifiedBy>
  <cp:revision>2</cp:revision>
  <dcterms:created xsi:type="dcterms:W3CDTF">2017-10-24T12:05:56Z</dcterms:created>
  <dcterms:modified xsi:type="dcterms:W3CDTF">2017-10-30T13:15:00Z</dcterms:modified>
</cp:coreProperties>
</file>