
<file path=[Content_Types].xml><?xml version="1.0" encoding="utf-8"?>
<Types xmlns="http://schemas.openxmlformats.org/package/2006/content-types"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53" autoAdjust="0"/>
    <p:restoredTop sz="94660"/>
  </p:normalViewPr>
  <p:slideViewPr>
    <p:cSldViewPr snapToGrid="0">
      <p:cViewPr varScale="1">
        <p:scale>
          <a:sx n="92" d="100"/>
          <a:sy n="92" d="100"/>
        </p:scale>
        <p:origin x="116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1663-9679-48D8-BF6A-68AAC279EB7E}" type="datetimeFigureOut">
              <a:rPr kumimoji="1" lang="ja-JP" altLang="en-US" smtClean="0"/>
              <a:t>2017/8/9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EB83-7BA3-4BE1-ADC5-0A3068CA2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246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1663-9679-48D8-BF6A-68AAC279EB7E}" type="datetimeFigureOut">
              <a:rPr kumimoji="1" lang="ja-JP" altLang="en-US" smtClean="0"/>
              <a:t>2017/8/9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EB83-7BA3-4BE1-ADC5-0A3068CA2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9543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1663-9679-48D8-BF6A-68AAC279EB7E}" type="datetimeFigureOut">
              <a:rPr kumimoji="1" lang="ja-JP" altLang="en-US" smtClean="0"/>
              <a:t>2017/8/9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EB83-7BA3-4BE1-ADC5-0A3068CA2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5945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1663-9679-48D8-BF6A-68AAC279EB7E}" type="datetimeFigureOut">
              <a:rPr kumimoji="1" lang="ja-JP" altLang="en-US" smtClean="0"/>
              <a:t>2017/8/9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EB83-7BA3-4BE1-ADC5-0A3068CA2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4137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1663-9679-48D8-BF6A-68AAC279EB7E}" type="datetimeFigureOut">
              <a:rPr kumimoji="1" lang="ja-JP" altLang="en-US" smtClean="0"/>
              <a:t>2017/8/9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EB83-7BA3-4BE1-ADC5-0A3068CA2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1260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1663-9679-48D8-BF6A-68AAC279EB7E}" type="datetimeFigureOut">
              <a:rPr kumimoji="1" lang="ja-JP" altLang="en-US" smtClean="0"/>
              <a:t>2017/8/9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EB83-7BA3-4BE1-ADC5-0A3068CA2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749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1663-9679-48D8-BF6A-68AAC279EB7E}" type="datetimeFigureOut">
              <a:rPr kumimoji="1" lang="ja-JP" altLang="en-US" smtClean="0"/>
              <a:t>2017/8/9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EB83-7BA3-4BE1-ADC5-0A3068CA2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1525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1663-9679-48D8-BF6A-68AAC279EB7E}" type="datetimeFigureOut">
              <a:rPr kumimoji="1" lang="ja-JP" altLang="en-US" smtClean="0"/>
              <a:t>2017/8/9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EB83-7BA3-4BE1-ADC5-0A3068CA2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762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1663-9679-48D8-BF6A-68AAC279EB7E}" type="datetimeFigureOut">
              <a:rPr kumimoji="1" lang="ja-JP" altLang="en-US" smtClean="0"/>
              <a:t>2017/8/9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EB83-7BA3-4BE1-ADC5-0A3068CA2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455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1663-9679-48D8-BF6A-68AAC279EB7E}" type="datetimeFigureOut">
              <a:rPr kumimoji="1" lang="ja-JP" altLang="en-US" smtClean="0"/>
              <a:t>2017/8/9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EB83-7BA3-4BE1-ADC5-0A3068CA2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9389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1663-9679-48D8-BF6A-68AAC279EB7E}" type="datetimeFigureOut">
              <a:rPr kumimoji="1" lang="ja-JP" altLang="en-US" smtClean="0"/>
              <a:t>2017/8/9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EEB83-7BA3-4BE1-ADC5-0A3068CA2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4273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31663-9679-48D8-BF6A-68AAC279EB7E}" type="datetimeFigureOut">
              <a:rPr kumimoji="1" lang="ja-JP" altLang="en-US" smtClean="0"/>
              <a:t>2017/8/9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EEB83-7BA3-4BE1-ADC5-0A3068CA25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642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027" y="334363"/>
            <a:ext cx="2790991" cy="1821643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2935" y="334363"/>
            <a:ext cx="2790991" cy="182347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7842" y="334363"/>
            <a:ext cx="2790991" cy="182164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026" y="2492601"/>
            <a:ext cx="2790991" cy="1821643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42935" y="2490772"/>
            <a:ext cx="2790991" cy="1823472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57841" y="2492601"/>
            <a:ext cx="2790991" cy="1821643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8026" y="4650839"/>
            <a:ext cx="2790991" cy="1821643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383712" y="334363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1H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398621" y="35844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2H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413527" y="35844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3H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383712" y="249077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4H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398621" y="249077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5H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413527" y="249077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6H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383712" y="469213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7H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 rot="16200000">
            <a:off x="-187060" y="863995"/>
            <a:ext cx="606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LOD</a:t>
            </a:r>
            <a:endParaRPr kumimoji="1" lang="ja-JP" altLang="en-US" sz="1600" dirty="0"/>
          </a:p>
        </p:txBody>
      </p:sp>
      <p:sp>
        <p:nvSpPr>
          <p:cNvPr id="20" name="テキスト ボックス 19"/>
          <p:cNvSpPr txBox="1"/>
          <p:nvPr/>
        </p:nvSpPr>
        <p:spPr>
          <a:xfrm rot="16200000">
            <a:off x="2822385" y="863995"/>
            <a:ext cx="606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LOD</a:t>
            </a:r>
            <a:endParaRPr kumimoji="1" lang="ja-JP" altLang="en-US" sz="1600" dirty="0"/>
          </a:p>
        </p:txBody>
      </p:sp>
      <p:sp>
        <p:nvSpPr>
          <p:cNvPr id="21" name="テキスト ボックス 20"/>
          <p:cNvSpPr txBox="1"/>
          <p:nvPr/>
        </p:nvSpPr>
        <p:spPr>
          <a:xfrm rot="16200000">
            <a:off x="5831830" y="863995"/>
            <a:ext cx="606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LOD</a:t>
            </a:r>
            <a:endParaRPr kumimoji="1" lang="ja-JP" altLang="en-US" sz="1600" dirty="0"/>
          </a:p>
        </p:txBody>
      </p:sp>
      <p:sp>
        <p:nvSpPr>
          <p:cNvPr id="22" name="テキスト ボックス 21"/>
          <p:cNvSpPr txBox="1"/>
          <p:nvPr/>
        </p:nvSpPr>
        <p:spPr>
          <a:xfrm rot="16200000">
            <a:off x="-187060" y="2996199"/>
            <a:ext cx="606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LOD</a:t>
            </a:r>
            <a:endParaRPr kumimoji="1" lang="ja-JP" altLang="en-US" sz="1600" dirty="0"/>
          </a:p>
        </p:txBody>
      </p:sp>
      <p:sp>
        <p:nvSpPr>
          <p:cNvPr id="23" name="テキスト ボックス 22"/>
          <p:cNvSpPr txBox="1"/>
          <p:nvPr/>
        </p:nvSpPr>
        <p:spPr>
          <a:xfrm rot="16200000">
            <a:off x="2824892" y="2996199"/>
            <a:ext cx="606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LOD</a:t>
            </a:r>
            <a:endParaRPr kumimoji="1" lang="ja-JP" altLang="en-US" sz="1600" dirty="0"/>
          </a:p>
        </p:txBody>
      </p:sp>
      <p:sp>
        <p:nvSpPr>
          <p:cNvPr id="24" name="テキスト ボックス 23"/>
          <p:cNvSpPr txBox="1"/>
          <p:nvPr/>
        </p:nvSpPr>
        <p:spPr>
          <a:xfrm rot="16200000">
            <a:off x="5831830" y="3012435"/>
            <a:ext cx="606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LOD</a:t>
            </a:r>
            <a:endParaRPr kumimoji="1" lang="ja-JP" altLang="en-US" sz="1600" dirty="0"/>
          </a:p>
        </p:txBody>
      </p:sp>
      <p:sp>
        <p:nvSpPr>
          <p:cNvPr id="25" name="テキスト ボックス 24"/>
          <p:cNvSpPr txBox="1"/>
          <p:nvPr/>
        </p:nvSpPr>
        <p:spPr>
          <a:xfrm rot="16200000">
            <a:off x="-187061" y="5154437"/>
            <a:ext cx="606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LOD</a:t>
            </a:r>
            <a:endParaRPr kumimoji="1" lang="ja-JP" altLang="en-US" sz="16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404550" y="2131571"/>
            <a:ext cx="45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/>
              <a:t>cM</a:t>
            </a:r>
            <a:endParaRPr kumimoji="1" lang="ja-JP" altLang="en-US" sz="16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419459" y="2131571"/>
            <a:ext cx="45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/>
              <a:t>cM</a:t>
            </a:r>
            <a:endParaRPr kumimoji="1" lang="ja-JP" altLang="en-US" sz="16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434367" y="2131571"/>
            <a:ext cx="45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/>
              <a:t>cM</a:t>
            </a:r>
            <a:endParaRPr kumimoji="1" lang="ja-JP" altLang="en-US" sz="16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04550" y="4291638"/>
            <a:ext cx="45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/>
              <a:t>cM</a:t>
            </a:r>
            <a:endParaRPr kumimoji="1" lang="ja-JP" altLang="en-US" sz="16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419459" y="4314777"/>
            <a:ext cx="45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/>
              <a:t>cM</a:t>
            </a:r>
            <a:endParaRPr kumimoji="1" lang="ja-JP" altLang="en-US" sz="16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434365" y="4267333"/>
            <a:ext cx="45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/>
              <a:t>cM</a:t>
            </a:r>
            <a:endParaRPr kumimoji="1" lang="ja-JP" altLang="en-US" sz="1600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404550" y="6407062"/>
            <a:ext cx="45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/>
              <a:t>cM</a:t>
            </a:r>
            <a:endParaRPr kumimoji="1" lang="ja-JP" altLang="en-US" sz="1600" dirty="0"/>
          </a:p>
        </p:txBody>
      </p:sp>
      <p:sp>
        <p:nvSpPr>
          <p:cNvPr id="3" name="正方形/長方形 2"/>
          <p:cNvSpPr/>
          <p:nvPr/>
        </p:nvSpPr>
        <p:spPr>
          <a:xfrm>
            <a:off x="3301052" y="5335595"/>
            <a:ext cx="537736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ja-JP" sz="1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FIGURE S1| Grain dormancy QTL analysis of the RILs. </a:t>
            </a:r>
            <a:r>
              <a:rPr lang="en-US" altLang="ja-JP" sz="1600" kern="100" dirty="0">
                <a:solidFill>
                  <a:srgbClr val="000000"/>
                </a:solidFill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The germination tests were performed using samples harvested in 2010, 2011, and 2013. Blue line, 2010; orange line, 2011; gray line, 2013. LOD: logarithm of odds. </a:t>
            </a:r>
            <a:r>
              <a:rPr lang="en-US" altLang="ja-JP" sz="1600" kern="100" dirty="0" err="1">
                <a:solidFill>
                  <a:srgbClr val="000000"/>
                </a:solidFill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cM</a:t>
            </a:r>
            <a:r>
              <a:rPr lang="en-US" altLang="ja-JP" sz="1600" kern="100" dirty="0">
                <a:solidFill>
                  <a:srgbClr val="000000"/>
                </a:solidFill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: </a:t>
            </a:r>
            <a:r>
              <a:rPr lang="en-US" altLang="ja-JP" sz="1600" kern="100" dirty="0" err="1">
                <a:solidFill>
                  <a:srgbClr val="000000"/>
                </a:solidFill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centiMorgan</a:t>
            </a:r>
            <a:r>
              <a:rPr lang="en-US" altLang="ja-JP" sz="1600" kern="100" dirty="0">
                <a:solidFill>
                  <a:srgbClr val="000000"/>
                </a:solidFill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. Blue arrows indicate the detected QTL positions.</a:t>
            </a:r>
            <a:endParaRPr lang="ja-JP" altLang="ja-JP" sz="1600" kern="100" dirty="0">
              <a:solidFill>
                <a:srgbClr val="FF0000"/>
              </a:solidFill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834689" y="3370702"/>
            <a:ext cx="931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/>
              <a:t>Qsd1-OK</a:t>
            </a:r>
            <a:endParaRPr kumimoji="1" lang="ja-JP" altLang="en-US" sz="1400" i="1" dirty="0"/>
          </a:p>
        </p:txBody>
      </p:sp>
      <p:sp>
        <p:nvSpPr>
          <p:cNvPr id="33" name="二等辺三角形 32"/>
          <p:cNvSpPr/>
          <p:nvPr/>
        </p:nvSpPr>
        <p:spPr>
          <a:xfrm flipV="1">
            <a:off x="4105023" y="3660270"/>
            <a:ext cx="72000" cy="180000"/>
          </a:xfrm>
          <a:prstGeom prst="triangle">
            <a:avLst/>
          </a:prstGeom>
          <a:solidFill>
            <a:srgbClr val="0070C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二等辺三角形 33"/>
          <p:cNvSpPr/>
          <p:nvPr/>
        </p:nvSpPr>
        <p:spPr>
          <a:xfrm flipV="1">
            <a:off x="4948749" y="3434590"/>
            <a:ext cx="72000" cy="180000"/>
          </a:xfrm>
          <a:prstGeom prst="triangle">
            <a:avLst/>
          </a:prstGeom>
          <a:solidFill>
            <a:srgbClr val="0070C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518916" y="3127499"/>
            <a:ext cx="931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/>
              <a:t>Qsdw-5H</a:t>
            </a:r>
            <a:endParaRPr kumimoji="1" lang="ja-JP" altLang="en-US" sz="1400" i="1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575145" y="2238562"/>
            <a:ext cx="931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/>
              <a:t>Qsd2-OK</a:t>
            </a:r>
            <a:endParaRPr kumimoji="1" lang="ja-JP" altLang="en-US" sz="1400" i="1" dirty="0"/>
          </a:p>
        </p:txBody>
      </p:sp>
      <p:sp>
        <p:nvSpPr>
          <p:cNvPr id="37" name="二等辺三角形 36"/>
          <p:cNvSpPr/>
          <p:nvPr/>
        </p:nvSpPr>
        <p:spPr>
          <a:xfrm flipV="1">
            <a:off x="5845479" y="2495438"/>
            <a:ext cx="72000" cy="180000"/>
          </a:xfrm>
          <a:prstGeom prst="triangle">
            <a:avLst/>
          </a:prstGeom>
          <a:solidFill>
            <a:srgbClr val="0070C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1825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3304DEAE09B24DA68D64CBB702879E" ma:contentTypeVersion="7" ma:contentTypeDescription="Create a new document." ma:contentTypeScope="" ma:versionID="56f4917bd8fe5572caa8ce3e64525f08">
  <xsd:schema xmlns:xsd="http://www.w3.org/2001/XMLSchema" xmlns:p="http://schemas.microsoft.com/office/2006/metadata/properties" xmlns:ns2="28de4f29-e3d9-478e-b05a-16a8ff0eb393" targetNamespace="http://schemas.microsoft.com/office/2006/metadata/properties" ma:root="true" ma:fieldsID="90fc53ae50983f9ac236714ed868e368" ns2:_="">
    <xsd:import namespace="28de4f29-e3d9-478e-b05a-16a8ff0eb393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8de4f29-e3d9-478e-b05a-16a8ff0eb393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DocumentId xmlns="28de4f29-e3d9-478e-b05a-16a8ff0eb393">Presentation 1.PPTX</DocumentId>
    <StageName xmlns="28de4f29-e3d9-478e-b05a-16a8ff0eb393" xsi:nil="true"/>
    <IsDeleted xmlns="28de4f29-e3d9-478e-b05a-16a8ff0eb393">false</IsDeleted>
    <FileFormat xmlns="28de4f29-e3d9-478e-b05a-16a8ff0eb393">PPTX</FileFormat>
    <TitleName xmlns="28de4f29-e3d9-478e-b05a-16a8ff0eb393">Presentation 1.PPTX</TitleName>
    <DocumentType xmlns="28de4f29-e3d9-478e-b05a-16a8ff0eb393">Presentation</DocumentType>
    <Checked_x0020_Out_x0020_To xmlns="28de4f29-e3d9-478e-b05a-16a8ff0eb393">
      <UserInfo>
        <DisplayName/>
        <AccountId xsi:nil="true"/>
        <AccountType/>
      </UserInfo>
    </Checked_x0020_Out_x0020_To>
  </documentManagement>
</p:properties>
</file>

<file path=customXml/itemProps1.xml><?xml version="1.0" encoding="utf-8"?>
<ds:datastoreItem xmlns:ds="http://schemas.openxmlformats.org/officeDocument/2006/customXml" ds:itemID="{4851E3F1-582D-4EF9-A474-B0283D6F9F7D}"/>
</file>

<file path=customXml/itemProps2.xml><?xml version="1.0" encoding="utf-8"?>
<ds:datastoreItem xmlns:ds="http://schemas.openxmlformats.org/officeDocument/2006/customXml" ds:itemID="{C1C1A6FC-65B8-4D95-AFCC-1FD107663B12}"/>
</file>

<file path=customXml/itemProps3.xml><?xml version="1.0" encoding="utf-8"?>
<ds:datastoreItem xmlns:ds="http://schemas.openxmlformats.org/officeDocument/2006/customXml" ds:itemID="{B1AA0A88-B0E7-405B-9D66-20466093905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84</Words>
  <Application>Microsoft Office PowerPoint</Application>
  <PresentationFormat>画面に合わせる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Century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Shingo</dc:creator>
  <cp:lastModifiedBy>中村　信吾</cp:lastModifiedBy>
  <cp:revision>34</cp:revision>
  <cp:lastPrinted>2017-05-23T08:22:10Z</cp:lastPrinted>
  <dcterms:created xsi:type="dcterms:W3CDTF">2017-05-23T06:59:34Z</dcterms:created>
  <dcterms:modified xsi:type="dcterms:W3CDTF">2017-08-09T03:37:52Z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0x0101006F3304DEAE09B24DA68D64CBB702879E</vt:lpwstr>
  </property>
</Properties>
</file>