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4">
          <p15:clr>
            <a:srgbClr val="A4A3A4"/>
          </p15:clr>
        </p15:guide>
        <p15:guide id="2" pos="22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4286" autoAdjust="0"/>
    <p:restoredTop sz="98182" autoAdjust="0"/>
  </p:normalViewPr>
  <p:slideViewPr>
    <p:cSldViewPr snapToGrid="0" snapToObjects="1">
      <p:cViewPr varScale="1">
        <p:scale>
          <a:sx n="100" d="100"/>
          <a:sy n="100" d="100"/>
        </p:scale>
        <p:origin x="4112" y="168"/>
      </p:cViewPr>
      <p:guideLst>
        <p:guide orient="horz" pos="2834"/>
        <p:guide pos="22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2795197"/>
            <a:ext cx="6116717" cy="19287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421" y="5098838"/>
            <a:ext cx="5037297" cy="22994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6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2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06547" y="472810"/>
            <a:ext cx="1273066" cy="100727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598" y="472810"/>
            <a:ext cx="3703013" cy="100727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445" y="5782017"/>
            <a:ext cx="6116717" cy="17870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445" y="3813716"/>
            <a:ext cx="6116717" cy="196830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6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598" y="2755623"/>
            <a:ext cx="2487415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0949" y="2755623"/>
            <a:ext cx="2488664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7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14125"/>
            <a:ext cx="3179544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807" y="2853517"/>
            <a:ext cx="3179544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5539" y="2014125"/>
            <a:ext cx="3180793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5539" y="2853517"/>
            <a:ext cx="3180793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9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58252"/>
            <a:ext cx="2367480" cy="15246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490" y="358252"/>
            <a:ext cx="4022841" cy="76795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807" y="1882905"/>
            <a:ext cx="2367480" cy="61548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493" y="6298565"/>
            <a:ext cx="4317683" cy="7435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0493" y="803983"/>
            <a:ext cx="4317683" cy="53987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0493" y="7042146"/>
            <a:ext cx="4317683" cy="10560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99522"/>
            <a:ext cx="6476524" cy="5938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807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11552-26A8-F34F-8CA5-E27A39ED69A7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8681" y="8339767"/>
            <a:ext cx="227877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7232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E9CEE-7343-1A47-A297-6BA5854F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2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640" y="29654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215" y="342708"/>
            <a:ext cx="260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OK107/+ flies have wild-type memory retention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3469" y="29654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B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88194" y="342708"/>
            <a:ext cx="260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MB247/+ flies have show memory retention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786373" y="1634488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Proportion of eggs laid on 6% </a:t>
            </a:r>
            <a:r>
              <a:rPr lang="en-US" sz="1200" dirty="0" err="1" smtClean="0">
                <a:latin typeface="Times New Roman"/>
                <a:cs typeface="Times New Roman"/>
              </a:rPr>
              <a:t>EtOH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5408" y="3189773"/>
            <a:ext cx="260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>
                <a:latin typeface="Times New Roman"/>
                <a:cs typeface="Times New Roman"/>
              </a:rPr>
              <a:t>Gug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RNAi</a:t>
            </a:r>
            <a:r>
              <a:rPr lang="en-US" sz="1200" dirty="0" smtClean="0">
                <a:latin typeface="Times New Roman"/>
                <a:cs typeface="Times New Roman"/>
              </a:rPr>
              <a:t>/+ flies have wild-type memory retention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7387" y="3189773"/>
            <a:ext cx="260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Times New Roman"/>
                <a:cs typeface="Times New Roman"/>
              </a:rPr>
              <a:t>MBswitch</a:t>
            </a:r>
            <a:r>
              <a:rPr lang="en-US" sz="1200" dirty="0" smtClean="0">
                <a:latin typeface="Times New Roman"/>
                <a:cs typeface="Times New Roman"/>
              </a:rPr>
              <a:t>/+ flies fed RU486 have wild-type memory retention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640" y="318977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C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3469" y="318977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786373" y="4527719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Proportion of eggs laid on 6% </a:t>
            </a:r>
            <a:r>
              <a:rPr lang="en-US" sz="1200" dirty="0" err="1" smtClean="0">
                <a:latin typeface="Times New Roman"/>
                <a:cs typeface="Times New Roman"/>
              </a:rPr>
              <a:t>EtOH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82767" t="51671" r="1729" b="40726"/>
          <a:stretch/>
        </p:blipFill>
        <p:spPr>
          <a:xfrm>
            <a:off x="2331076" y="5819500"/>
            <a:ext cx="1115680" cy="4108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82767" t="58301" r="1729" b="35623"/>
          <a:stretch/>
        </p:blipFill>
        <p:spPr>
          <a:xfrm>
            <a:off x="3688194" y="5893147"/>
            <a:ext cx="1115680" cy="3283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215" y="3716380"/>
            <a:ext cx="2802541" cy="21031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73195" y="373331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19419" y="372484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49103" y="368913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8194" y="3716380"/>
            <a:ext cx="2802541" cy="210312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315701" y="373874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2316" y="372484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02503" y="369944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215" y="823149"/>
            <a:ext cx="2804160" cy="21031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8194" y="823149"/>
            <a:ext cx="2804160" cy="210312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081661" y="80437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19419" y="87214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49103" y="80440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5701" y="84434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850" y="84977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94037" y="87824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8837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62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6</cp:revision>
  <dcterms:created xsi:type="dcterms:W3CDTF">2017-06-06T17:56:50Z</dcterms:created>
  <dcterms:modified xsi:type="dcterms:W3CDTF">2017-08-11T20:23:43Z</dcterms:modified>
</cp:coreProperties>
</file>