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4">
          <p15:clr>
            <a:srgbClr val="A4A3A4"/>
          </p15:clr>
        </p15:guide>
        <p15:guide id="2" pos="2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334" autoAdjust="0"/>
    <p:restoredTop sz="97149" autoAdjust="0"/>
  </p:normalViewPr>
  <p:slideViewPr>
    <p:cSldViewPr snapToGrid="0" snapToObjects="1">
      <p:cViewPr varScale="1">
        <p:scale>
          <a:sx n="100" d="100"/>
          <a:sy n="100" d="100"/>
        </p:scale>
        <p:origin x="4112" y="168"/>
      </p:cViewPr>
      <p:guideLst>
        <p:guide orient="horz" pos="2834"/>
        <p:guide pos="22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2795197"/>
            <a:ext cx="6116717" cy="19287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421" y="5098838"/>
            <a:ext cx="5037297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6547" y="472810"/>
            <a:ext cx="1273066" cy="100727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598" y="472810"/>
            <a:ext cx="3703013" cy="100727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1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45" y="5782017"/>
            <a:ext cx="6116717" cy="17870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445" y="3813716"/>
            <a:ext cx="6116717" cy="196830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83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598" y="2755623"/>
            <a:ext cx="2487415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0949" y="2755623"/>
            <a:ext cx="2488664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2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14125"/>
            <a:ext cx="3179544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07" y="2853517"/>
            <a:ext cx="3179544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5539" y="2014125"/>
            <a:ext cx="3180793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5539" y="2853517"/>
            <a:ext cx="3180793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2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1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8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58252"/>
            <a:ext cx="2367480" cy="15246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490" y="358252"/>
            <a:ext cx="4022841" cy="76795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807" y="1882905"/>
            <a:ext cx="2367480" cy="61548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9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93" y="6298565"/>
            <a:ext cx="4317683" cy="7435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0493" y="803983"/>
            <a:ext cx="4317683" cy="53987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0493" y="7042146"/>
            <a:ext cx="4317683" cy="10560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9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99522"/>
            <a:ext cx="6476524" cy="5938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807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A979A-399B-314F-8C71-00D0CE38CDE2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8681" y="8339767"/>
            <a:ext cx="227877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232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08E7F-E3E5-4C46-B490-792F5A3D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9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3232" y="238627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412189" y="3347854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Average number of eggs laid normalized to unexposed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5841823" y="3199728"/>
            <a:ext cx="1246313" cy="253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5841823" y="3519159"/>
            <a:ext cx="1213633" cy="2581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972" t="59033" r="5662" b="36332"/>
          <a:stretch/>
        </p:blipFill>
        <p:spPr>
          <a:xfrm>
            <a:off x="5841823" y="3777277"/>
            <a:ext cx="879951" cy="2285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6220" y="2432437"/>
            <a:ext cx="4925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>
                <a:latin typeface="Times New Roman"/>
                <a:cs typeface="Times New Roman"/>
              </a:rPr>
              <a:t>Gug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RNAi</a:t>
            </a:r>
            <a:r>
              <a:rPr lang="en-US" sz="1200" dirty="0" smtClean="0">
                <a:latin typeface="Times New Roman"/>
                <a:cs typeface="Times New Roman"/>
              </a:rPr>
              <a:t>/+ are able to teach multiple cohorts of student flies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220" y="2810835"/>
            <a:ext cx="4696937" cy="1828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64198" y="383956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99162" y="398349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6515" y="380569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82570" y="3983497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9923" y="400586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1013" y="3980730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8367" y="3867364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83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27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3</cp:revision>
  <dcterms:created xsi:type="dcterms:W3CDTF">2017-06-06T18:19:18Z</dcterms:created>
  <dcterms:modified xsi:type="dcterms:W3CDTF">2017-08-11T20:26:20Z</dcterms:modified>
</cp:coreProperties>
</file>