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8" r:id="rId2"/>
  </p:sldIdLst>
  <p:sldSz cx="18018125" cy="1800066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352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352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352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352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352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352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352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352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352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5670" userDrawn="1">
          <p15:clr>
            <a:srgbClr val="A4A3A4"/>
          </p15:clr>
        </p15:guide>
        <p15:guide id="2" pos="567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ianca Stifani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98"/>
    <p:restoredTop sz="95862" autoAdjust="0"/>
  </p:normalViewPr>
  <p:slideViewPr>
    <p:cSldViewPr snapToGrid="0">
      <p:cViewPr>
        <p:scale>
          <a:sx n="75" d="100"/>
          <a:sy n="75" d="100"/>
        </p:scale>
        <p:origin x="906" y="3180"/>
      </p:cViewPr>
      <p:guideLst>
        <p:guide orient="horz" pos="5670"/>
        <p:guide pos="56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5/10/relationships/revisionInfo" Target="revisionInfo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712913" y="685800"/>
            <a:ext cx="34321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4606075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2302541" rtl="0" eaLnBrk="1" latinLnBrk="0" hangingPunct="1">
      <a:defRPr sz="3025" kern="1200">
        <a:solidFill>
          <a:schemeClr val="tx1"/>
        </a:solidFill>
        <a:latin typeface="+mn-lt"/>
        <a:ea typeface="+mn-ea"/>
        <a:cs typeface="+mn-cs"/>
      </a:defRPr>
    </a:lvl1pPr>
    <a:lvl2pPr marL="1151267" algn="l" defTabSz="2302541" rtl="0" eaLnBrk="1" latinLnBrk="0" hangingPunct="1">
      <a:defRPr sz="3025" kern="1200">
        <a:solidFill>
          <a:schemeClr val="tx1"/>
        </a:solidFill>
        <a:latin typeface="+mn-lt"/>
        <a:ea typeface="+mn-ea"/>
        <a:cs typeface="+mn-cs"/>
      </a:defRPr>
    </a:lvl2pPr>
    <a:lvl3pPr marL="2302541" algn="l" defTabSz="2302541" rtl="0" eaLnBrk="1" latinLnBrk="0" hangingPunct="1">
      <a:defRPr sz="3025" kern="1200">
        <a:solidFill>
          <a:schemeClr val="tx1"/>
        </a:solidFill>
        <a:latin typeface="+mn-lt"/>
        <a:ea typeface="+mn-ea"/>
        <a:cs typeface="+mn-cs"/>
      </a:defRPr>
    </a:lvl3pPr>
    <a:lvl4pPr marL="3453803" algn="l" defTabSz="2302541" rtl="0" eaLnBrk="1" latinLnBrk="0" hangingPunct="1">
      <a:defRPr sz="3025" kern="1200">
        <a:solidFill>
          <a:schemeClr val="tx1"/>
        </a:solidFill>
        <a:latin typeface="+mn-lt"/>
        <a:ea typeface="+mn-ea"/>
        <a:cs typeface="+mn-cs"/>
      </a:defRPr>
    </a:lvl4pPr>
    <a:lvl5pPr marL="4605071" algn="l" defTabSz="2302541" rtl="0" eaLnBrk="1" latinLnBrk="0" hangingPunct="1">
      <a:defRPr sz="3025" kern="1200">
        <a:solidFill>
          <a:schemeClr val="tx1"/>
        </a:solidFill>
        <a:latin typeface="+mn-lt"/>
        <a:ea typeface="+mn-ea"/>
        <a:cs typeface="+mn-cs"/>
      </a:defRPr>
    </a:lvl5pPr>
    <a:lvl6pPr marL="5756340" algn="l" defTabSz="2302541" rtl="0" eaLnBrk="1" latinLnBrk="0" hangingPunct="1">
      <a:defRPr sz="3025" kern="1200">
        <a:solidFill>
          <a:schemeClr val="tx1"/>
        </a:solidFill>
        <a:latin typeface="+mn-lt"/>
        <a:ea typeface="+mn-ea"/>
        <a:cs typeface="+mn-cs"/>
      </a:defRPr>
    </a:lvl6pPr>
    <a:lvl7pPr marL="6907611" algn="l" defTabSz="2302541" rtl="0" eaLnBrk="1" latinLnBrk="0" hangingPunct="1">
      <a:defRPr sz="3025" kern="1200">
        <a:solidFill>
          <a:schemeClr val="tx1"/>
        </a:solidFill>
        <a:latin typeface="+mn-lt"/>
        <a:ea typeface="+mn-ea"/>
        <a:cs typeface="+mn-cs"/>
      </a:defRPr>
    </a:lvl7pPr>
    <a:lvl8pPr marL="8058878" algn="l" defTabSz="2302541" rtl="0" eaLnBrk="1" latinLnBrk="0" hangingPunct="1">
      <a:defRPr sz="3025" kern="1200">
        <a:solidFill>
          <a:schemeClr val="tx1"/>
        </a:solidFill>
        <a:latin typeface="+mn-lt"/>
        <a:ea typeface="+mn-ea"/>
        <a:cs typeface="+mn-cs"/>
      </a:defRPr>
    </a:lvl8pPr>
    <a:lvl9pPr marL="9210144" algn="l" defTabSz="2302541" rtl="0" eaLnBrk="1" latinLnBrk="0" hangingPunct="1">
      <a:defRPr sz="30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614205" y="7527318"/>
            <a:ext cx="16789724" cy="294603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14798"/>
            </a:lvl1pPr>
            <a:lvl2pPr lvl="1" algn="ctr">
              <a:spcBef>
                <a:spcPts val="0"/>
              </a:spcBef>
              <a:buSzPct val="100000"/>
              <a:defRPr sz="14798"/>
            </a:lvl2pPr>
            <a:lvl3pPr lvl="2" algn="ctr">
              <a:spcBef>
                <a:spcPts val="0"/>
              </a:spcBef>
              <a:buSzPct val="100000"/>
              <a:defRPr sz="14798"/>
            </a:lvl3pPr>
            <a:lvl4pPr lvl="3" algn="ctr">
              <a:spcBef>
                <a:spcPts val="0"/>
              </a:spcBef>
              <a:buSzPct val="100000"/>
              <a:defRPr sz="14798"/>
            </a:lvl4pPr>
            <a:lvl5pPr lvl="4" algn="ctr">
              <a:spcBef>
                <a:spcPts val="0"/>
              </a:spcBef>
              <a:buSzPct val="100000"/>
              <a:defRPr sz="14798"/>
            </a:lvl5pPr>
            <a:lvl6pPr lvl="5" algn="ctr">
              <a:spcBef>
                <a:spcPts val="0"/>
              </a:spcBef>
              <a:buSzPct val="100000"/>
              <a:defRPr sz="14798"/>
            </a:lvl6pPr>
            <a:lvl7pPr lvl="6" algn="ctr">
              <a:spcBef>
                <a:spcPts val="0"/>
              </a:spcBef>
              <a:buSzPct val="100000"/>
              <a:defRPr sz="14798"/>
            </a:lvl7pPr>
            <a:lvl8pPr lvl="7" algn="ctr">
              <a:spcBef>
                <a:spcPts val="0"/>
              </a:spcBef>
              <a:buSzPct val="100000"/>
              <a:defRPr sz="14798"/>
            </a:lvl8pPr>
            <a:lvl9pPr lvl="8" algn="ctr">
              <a:spcBef>
                <a:spcPts val="0"/>
              </a:spcBef>
              <a:buSzPct val="100000"/>
              <a:defRPr sz="14798"/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14205" y="1557462"/>
            <a:ext cx="16789724" cy="2004274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614205" y="4033315"/>
            <a:ext cx="16789724" cy="11956345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614205" y="1557462"/>
            <a:ext cx="16789724" cy="2004274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614221" y="4033315"/>
            <a:ext cx="7881748" cy="11956345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5755"/>
            </a:lvl1pPr>
            <a:lvl2pPr lvl="1">
              <a:spcBef>
                <a:spcPts val="0"/>
              </a:spcBef>
              <a:buSzPct val="100000"/>
              <a:defRPr sz="4934"/>
            </a:lvl2pPr>
            <a:lvl3pPr lvl="2">
              <a:spcBef>
                <a:spcPts val="0"/>
              </a:spcBef>
              <a:buSzPct val="100000"/>
              <a:defRPr sz="4934"/>
            </a:lvl3pPr>
            <a:lvl4pPr lvl="3">
              <a:spcBef>
                <a:spcPts val="0"/>
              </a:spcBef>
              <a:buSzPct val="100000"/>
              <a:defRPr sz="4934"/>
            </a:lvl4pPr>
            <a:lvl5pPr lvl="4">
              <a:spcBef>
                <a:spcPts val="0"/>
              </a:spcBef>
              <a:buSzPct val="100000"/>
              <a:defRPr sz="4934"/>
            </a:lvl5pPr>
            <a:lvl6pPr lvl="5">
              <a:spcBef>
                <a:spcPts val="0"/>
              </a:spcBef>
              <a:buSzPct val="100000"/>
              <a:defRPr sz="4934"/>
            </a:lvl6pPr>
            <a:lvl7pPr lvl="6">
              <a:spcBef>
                <a:spcPts val="0"/>
              </a:spcBef>
              <a:buSzPct val="100000"/>
              <a:defRPr sz="4934"/>
            </a:lvl7pPr>
            <a:lvl8pPr lvl="7">
              <a:spcBef>
                <a:spcPts val="0"/>
              </a:spcBef>
              <a:buSzPct val="100000"/>
              <a:defRPr sz="4934"/>
            </a:lvl8pPr>
            <a:lvl9pPr lvl="8">
              <a:spcBef>
                <a:spcPts val="0"/>
              </a:spcBef>
              <a:buSzPct val="100000"/>
              <a:defRPr sz="4934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2"/>
          </p:nvPr>
        </p:nvSpPr>
        <p:spPr>
          <a:xfrm>
            <a:off x="9522196" y="4033315"/>
            <a:ext cx="7881748" cy="11956345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5755"/>
            </a:lvl1pPr>
            <a:lvl2pPr lvl="1">
              <a:spcBef>
                <a:spcPts val="0"/>
              </a:spcBef>
              <a:buSzPct val="100000"/>
              <a:defRPr sz="4934"/>
            </a:lvl2pPr>
            <a:lvl3pPr lvl="2">
              <a:spcBef>
                <a:spcPts val="0"/>
              </a:spcBef>
              <a:buSzPct val="100000"/>
              <a:defRPr sz="4934"/>
            </a:lvl3pPr>
            <a:lvl4pPr lvl="3">
              <a:spcBef>
                <a:spcPts val="0"/>
              </a:spcBef>
              <a:buSzPct val="100000"/>
              <a:defRPr sz="4934"/>
            </a:lvl4pPr>
            <a:lvl5pPr lvl="4">
              <a:spcBef>
                <a:spcPts val="0"/>
              </a:spcBef>
              <a:buSzPct val="100000"/>
              <a:defRPr sz="4934"/>
            </a:lvl5pPr>
            <a:lvl6pPr lvl="5">
              <a:spcBef>
                <a:spcPts val="0"/>
              </a:spcBef>
              <a:buSzPct val="100000"/>
              <a:defRPr sz="4934"/>
            </a:lvl6pPr>
            <a:lvl7pPr lvl="6">
              <a:spcBef>
                <a:spcPts val="0"/>
              </a:spcBef>
              <a:buSzPct val="100000"/>
              <a:defRPr sz="4934"/>
            </a:lvl7pPr>
            <a:lvl8pPr lvl="7">
              <a:spcBef>
                <a:spcPts val="0"/>
              </a:spcBef>
              <a:buSzPct val="100000"/>
              <a:defRPr sz="4934"/>
            </a:lvl8pPr>
            <a:lvl9pPr lvl="8">
              <a:spcBef>
                <a:spcPts val="0"/>
              </a:spcBef>
              <a:buSzPct val="100000"/>
              <a:defRPr sz="4934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title"/>
          </p:nvPr>
        </p:nvSpPr>
        <p:spPr>
          <a:xfrm>
            <a:off x="614205" y="1557462"/>
            <a:ext cx="16789724" cy="2004274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614207" y="1944434"/>
            <a:ext cx="5533125" cy="2644715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9864"/>
            </a:lvl1pPr>
            <a:lvl2pPr lvl="1">
              <a:spcBef>
                <a:spcPts val="0"/>
              </a:spcBef>
              <a:buSzPct val="100000"/>
              <a:defRPr sz="9864"/>
            </a:lvl2pPr>
            <a:lvl3pPr lvl="2">
              <a:spcBef>
                <a:spcPts val="0"/>
              </a:spcBef>
              <a:buSzPct val="100000"/>
              <a:defRPr sz="9864"/>
            </a:lvl3pPr>
            <a:lvl4pPr lvl="3">
              <a:spcBef>
                <a:spcPts val="0"/>
              </a:spcBef>
              <a:buSzPct val="100000"/>
              <a:defRPr sz="9864"/>
            </a:lvl4pPr>
            <a:lvl5pPr lvl="4">
              <a:spcBef>
                <a:spcPts val="0"/>
              </a:spcBef>
              <a:buSzPct val="100000"/>
              <a:defRPr sz="9864"/>
            </a:lvl5pPr>
            <a:lvl6pPr lvl="5">
              <a:spcBef>
                <a:spcPts val="0"/>
              </a:spcBef>
              <a:buSzPct val="100000"/>
              <a:defRPr sz="9864"/>
            </a:lvl6pPr>
            <a:lvl7pPr lvl="6">
              <a:spcBef>
                <a:spcPts val="0"/>
              </a:spcBef>
              <a:buSzPct val="100000"/>
              <a:defRPr sz="9864"/>
            </a:lvl7pPr>
            <a:lvl8pPr lvl="7">
              <a:spcBef>
                <a:spcPts val="0"/>
              </a:spcBef>
              <a:buSzPct val="100000"/>
              <a:defRPr sz="9864"/>
            </a:lvl8pPr>
            <a:lvl9pPr lvl="8">
              <a:spcBef>
                <a:spcPts val="0"/>
              </a:spcBef>
              <a:buSzPct val="100000"/>
              <a:defRPr sz="9864"/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614207" y="4863183"/>
            <a:ext cx="5533125" cy="1112692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4934"/>
            </a:lvl1pPr>
            <a:lvl2pPr lvl="1">
              <a:spcBef>
                <a:spcPts val="0"/>
              </a:spcBef>
              <a:buSzPct val="100000"/>
              <a:defRPr sz="4934"/>
            </a:lvl2pPr>
            <a:lvl3pPr lvl="2">
              <a:spcBef>
                <a:spcPts val="0"/>
              </a:spcBef>
              <a:buSzPct val="100000"/>
              <a:defRPr sz="4934"/>
            </a:lvl3pPr>
            <a:lvl4pPr lvl="3">
              <a:spcBef>
                <a:spcPts val="0"/>
              </a:spcBef>
              <a:buSzPct val="100000"/>
              <a:defRPr sz="4934"/>
            </a:lvl4pPr>
            <a:lvl5pPr lvl="4">
              <a:spcBef>
                <a:spcPts val="0"/>
              </a:spcBef>
              <a:buSzPct val="100000"/>
              <a:defRPr sz="4934"/>
            </a:lvl5pPr>
            <a:lvl6pPr lvl="5">
              <a:spcBef>
                <a:spcPts val="0"/>
              </a:spcBef>
              <a:buSzPct val="100000"/>
              <a:defRPr sz="4934"/>
            </a:lvl6pPr>
            <a:lvl7pPr lvl="6">
              <a:spcBef>
                <a:spcPts val="0"/>
              </a:spcBef>
              <a:buSzPct val="100000"/>
              <a:defRPr sz="4934"/>
            </a:lvl7pPr>
            <a:lvl8pPr lvl="7">
              <a:spcBef>
                <a:spcPts val="0"/>
              </a:spcBef>
              <a:buSzPct val="100000"/>
              <a:defRPr sz="4934"/>
            </a:lvl8pPr>
            <a:lvl9pPr lvl="8">
              <a:spcBef>
                <a:spcPts val="0"/>
              </a:spcBef>
              <a:buSzPct val="100000"/>
              <a:defRPr sz="4934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966033" y="1575391"/>
            <a:ext cx="12547661" cy="14316538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SzPct val="100000"/>
              <a:defRPr sz="19730"/>
            </a:lvl1pPr>
            <a:lvl2pPr lvl="1">
              <a:spcBef>
                <a:spcPts val="0"/>
              </a:spcBef>
              <a:buSzPct val="100000"/>
              <a:defRPr sz="19730"/>
            </a:lvl2pPr>
            <a:lvl3pPr lvl="2">
              <a:spcBef>
                <a:spcPts val="0"/>
              </a:spcBef>
              <a:buSzPct val="100000"/>
              <a:defRPr sz="19730"/>
            </a:lvl3pPr>
            <a:lvl4pPr lvl="3">
              <a:spcBef>
                <a:spcPts val="0"/>
              </a:spcBef>
              <a:buSzPct val="100000"/>
              <a:defRPr sz="19730"/>
            </a:lvl4pPr>
            <a:lvl5pPr lvl="4">
              <a:spcBef>
                <a:spcPts val="0"/>
              </a:spcBef>
              <a:buSzPct val="100000"/>
              <a:defRPr sz="19730"/>
            </a:lvl5pPr>
            <a:lvl6pPr lvl="5">
              <a:spcBef>
                <a:spcPts val="0"/>
              </a:spcBef>
              <a:buSzPct val="100000"/>
              <a:defRPr sz="19730"/>
            </a:lvl6pPr>
            <a:lvl7pPr lvl="6">
              <a:spcBef>
                <a:spcPts val="0"/>
              </a:spcBef>
              <a:buSzPct val="100000"/>
              <a:defRPr sz="19730"/>
            </a:lvl7pPr>
            <a:lvl8pPr lvl="7">
              <a:spcBef>
                <a:spcPts val="0"/>
              </a:spcBef>
              <a:buSzPct val="100000"/>
              <a:defRPr sz="19730"/>
            </a:lvl8pPr>
            <a:lvl9pPr lvl="8">
              <a:spcBef>
                <a:spcPts val="0"/>
              </a:spcBef>
              <a:buSzPct val="100000"/>
              <a:defRPr sz="19730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9009069" y="-435"/>
            <a:ext cx="9009063" cy="180006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lIns="375875" tIns="375875" rIns="375875" bIns="37587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sz="6755"/>
          </a:p>
        </p:txBody>
      </p:sp>
      <p:sp>
        <p:nvSpPr>
          <p:cNvPr id="37" name="Shape 37"/>
          <p:cNvSpPr txBox="1">
            <a:spLocks noGrp="1"/>
          </p:cNvSpPr>
          <p:nvPr>
            <p:ph type="title"/>
          </p:nvPr>
        </p:nvSpPr>
        <p:spPr>
          <a:xfrm>
            <a:off x="523171" y="4315735"/>
            <a:ext cx="7971011" cy="5187593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17262"/>
            </a:lvl1pPr>
            <a:lvl2pPr lvl="1" algn="ctr">
              <a:spcBef>
                <a:spcPts val="0"/>
              </a:spcBef>
              <a:buSzPct val="100000"/>
              <a:defRPr sz="17262"/>
            </a:lvl2pPr>
            <a:lvl3pPr lvl="2" algn="ctr">
              <a:spcBef>
                <a:spcPts val="0"/>
              </a:spcBef>
              <a:buSzPct val="100000"/>
              <a:defRPr sz="17262"/>
            </a:lvl3pPr>
            <a:lvl4pPr lvl="3" algn="ctr">
              <a:spcBef>
                <a:spcPts val="0"/>
              </a:spcBef>
              <a:buSzPct val="100000"/>
              <a:defRPr sz="17262"/>
            </a:lvl4pPr>
            <a:lvl5pPr lvl="4" algn="ctr">
              <a:spcBef>
                <a:spcPts val="0"/>
              </a:spcBef>
              <a:buSzPct val="100000"/>
              <a:defRPr sz="17262"/>
            </a:lvl5pPr>
            <a:lvl6pPr lvl="5" algn="ctr">
              <a:spcBef>
                <a:spcPts val="0"/>
              </a:spcBef>
              <a:buSzPct val="100000"/>
              <a:defRPr sz="17262"/>
            </a:lvl6pPr>
            <a:lvl7pPr lvl="6" algn="ctr">
              <a:spcBef>
                <a:spcPts val="0"/>
              </a:spcBef>
              <a:buSzPct val="100000"/>
              <a:defRPr sz="17262"/>
            </a:lvl7pPr>
            <a:lvl8pPr lvl="7" algn="ctr">
              <a:spcBef>
                <a:spcPts val="0"/>
              </a:spcBef>
              <a:buSzPct val="100000"/>
              <a:defRPr sz="17262"/>
            </a:lvl8pPr>
            <a:lvl9pPr lvl="8" algn="ctr">
              <a:spcBef>
                <a:spcPts val="0"/>
              </a:spcBef>
              <a:buSzPct val="100000"/>
              <a:defRPr sz="17262"/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ubTitle" idx="1"/>
          </p:nvPr>
        </p:nvSpPr>
        <p:spPr>
          <a:xfrm>
            <a:off x="523171" y="9809912"/>
            <a:ext cx="7971011" cy="4322468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8633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86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86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86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86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86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86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86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8633"/>
            </a:lvl9pPr>
          </a:lstStyle>
          <a:p>
            <a:endParaRPr/>
          </a:p>
        </p:txBody>
      </p:sp>
      <p:sp>
        <p:nvSpPr>
          <p:cNvPr id="39" name="Shape 39"/>
          <p:cNvSpPr txBox="1">
            <a:spLocks noGrp="1"/>
          </p:cNvSpPr>
          <p:nvPr>
            <p:ph type="body" idx="2"/>
          </p:nvPr>
        </p:nvSpPr>
        <p:spPr>
          <a:xfrm>
            <a:off x="9733222" y="2534049"/>
            <a:ext cx="7560755" cy="1293171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14206" y="14805713"/>
            <a:ext cx="11820553" cy="2117664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614205" y="3871101"/>
            <a:ext cx="16789724" cy="6871645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49328"/>
            </a:lvl1pPr>
            <a:lvl2pPr lvl="1" algn="ctr">
              <a:spcBef>
                <a:spcPts val="0"/>
              </a:spcBef>
              <a:buSzPct val="100000"/>
              <a:defRPr sz="49328"/>
            </a:lvl2pPr>
            <a:lvl3pPr lvl="2" algn="ctr">
              <a:spcBef>
                <a:spcPts val="0"/>
              </a:spcBef>
              <a:buSzPct val="100000"/>
              <a:defRPr sz="49328"/>
            </a:lvl3pPr>
            <a:lvl4pPr lvl="3" algn="ctr">
              <a:spcBef>
                <a:spcPts val="0"/>
              </a:spcBef>
              <a:buSzPct val="100000"/>
              <a:defRPr sz="49328"/>
            </a:lvl4pPr>
            <a:lvl5pPr lvl="4" algn="ctr">
              <a:spcBef>
                <a:spcPts val="0"/>
              </a:spcBef>
              <a:buSzPct val="100000"/>
              <a:defRPr sz="49328"/>
            </a:lvl5pPr>
            <a:lvl6pPr lvl="5" algn="ctr">
              <a:spcBef>
                <a:spcPts val="0"/>
              </a:spcBef>
              <a:buSzPct val="100000"/>
              <a:defRPr sz="49328"/>
            </a:lvl6pPr>
            <a:lvl7pPr lvl="6" algn="ctr">
              <a:spcBef>
                <a:spcPts val="0"/>
              </a:spcBef>
              <a:buSzPct val="100000"/>
              <a:defRPr sz="49328"/>
            </a:lvl7pPr>
            <a:lvl8pPr lvl="7" algn="ctr">
              <a:spcBef>
                <a:spcPts val="0"/>
              </a:spcBef>
              <a:buSzPct val="100000"/>
              <a:defRPr sz="49328"/>
            </a:lvl8pPr>
            <a:lvl9pPr lvl="8" algn="ctr">
              <a:spcBef>
                <a:spcPts val="0"/>
              </a:spcBef>
              <a:buSzPct val="100000"/>
              <a:defRPr sz="49328"/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614205" y="11031817"/>
            <a:ext cx="16789724" cy="4552398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614205" y="1557462"/>
            <a:ext cx="16789724" cy="200427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614205" y="4033315"/>
            <a:ext cx="16789724" cy="1195634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16694876" y="16319819"/>
            <a:ext cx="1081206" cy="137747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algn="r"/>
            <a:fld id="{00000000-1234-1234-1234-123412341234}" type="slidenum">
              <a:rPr lang="en" sz="4108" smtClean="0">
                <a:solidFill>
                  <a:schemeClr val="dk2"/>
                </a:solidFill>
              </a:rPr>
              <a:pPr algn="r"/>
              <a:t>‹#›</a:t>
            </a:fld>
            <a:endParaRPr lang="en" sz="4108">
              <a:solidFill>
                <a:schemeClr val="dk2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5755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hape 89"/>
          <p:cNvCxnSpPr/>
          <p:nvPr/>
        </p:nvCxnSpPr>
        <p:spPr>
          <a:xfrm flipV="1">
            <a:off x="-25681" y="10497871"/>
            <a:ext cx="18018125" cy="76203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dash"/>
            <a:round/>
            <a:headEnd type="none" w="lg" len="lg"/>
            <a:tailEnd type="none" w="lg" len="lg"/>
          </a:ln>
        </p:spPr>
      </p:cxnSp>
      <p:sp>
        <p:nvSpPr>
          <p:cNvPr id="4" name="Shape 54"/>
          <p:cNvSpPr txBox="1"/>
          <p:nvPr/>
        </p:nvSpPr>
        <p:spPr>
          <a:xfrm>
            <a:off x="8795569" y="3227776"/>
            <a:ext cx="3296217" cy="1555239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en-GB" sz="1600" smtClean="0"/>
              <a:t>20 PHCUs</a:t>
            </a:r>
          </a:p>
          <a:p>
            <a:pPr algn="ctr"/>
            <a:r>
              <a:rPr lang="en-GB" sz="1600" smtClean="0"/>
              <a:t>Pregnant </a:t>
            </a:r>
            <a:r>
              <a:rPr lang="en-GB" sz="1600"/>
              <a:t>women aged 18 or above with a gestational age of 20 weeks or less receiving ANC at selected PHCUs between April and June 2015</a:t>
            </a:r>
            <a:endParaRPr lang="en" sz="1601"/>
          </a:p>
        </p:txBody>
      </p:sp>
      <p:sp>
        <p:nvSpPr>
          <p:cNvPr id="5" name="Shape 55"/>
          <p:cNvSpPr txBox="1"/>
          <p:nvPr/>
        </p:nvSpPr>
        <p:spPr>
          <a:xfrm>
            <a:off x="6112612" y="5098392"/>
            <a:ext cx="2520000" cy="864258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en" sz="1601"/>
              <a:t>10</a:t>
            </a:r>
            <a:endParaRPr lang="fr-CH" sz="1601"/>
          </a:p>
          <a:p>
            <a:pPr algn="ctr"/>
            <a:r>
              <a:rPr lang="en" sz="1601"/>
              <a:t>control</a:t>
            </a:r>
            <a:r>
              <a:rPr lang="pt-BR" sz="1601"/>
              <a:t> </a:t>
            </a:r>
            <a:r>
              <a:rPr lang="pt-BR" sz="1601" err="1" smtClean="0"/>
              <a:t>PHCUs</a:t>
            </a:r>
            <a:endParaRPr lang="pt-BR" sz="1601"/>
          </a:p>
          <a:p>
            <a:pPr algn="ctr"/>
            <a:r>
              <a:rPr lang="pt-BR" sz="1601"/>
              <a:t>(</a:t>
            </a:r>
            <a:r>
              <a:rPr lang="pt-BR" sz="1601" err="1" smtClean="0"/>
              <a:t>routine</a:t>
            </a:r>
            <a:r>
              <a:rPr lang="pt-BR" sz="1601" smtClean="0"/>
              <a:t> </a:t>
            </a:r>
            <a:r>
              <a:rPr lang="pt-BR" sz="1601" err="1"/>
              <a:t>antenatal</a:t>
            </a:r>
            <a:r>
              <a:rPr lang="pt-BR" sz="1601"/>
              <a:t> </a:t>
            </a:r>
            <a:r>
              <a:rPr lang="pt-BR" sz="1601" err="1"/>
              <a:t>care</a:t>
            </a:r>
            <a:r>
              <a:rPr lang="pt-BR" sz="1601"/>
              <a:t>)</a:t>
            </a:r>
            <a:endParaRPr lang="en" sz="1601"/>
          </a:p>
        </p:txBody>
      </p:sp>
      <p:sp>
        <p:nvSpPr>
          <p:cNvPr id="6" name="Shape 56"/>
          <p:cNvSpPr txBox="1"/>
          <p:nvPr/>
        </p:nvSpPr>
        <p:spPr>
          <a:xfrm>
            <a:off x="11927664" y="5093098"/>
            <a:ext cx="2520000" cy="869552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en" sz="1601"/>
              <a:t>10</a:t>
            </a:r>
            <a:endParaRPr lang="fr-CH" sz="1601"/>
          </a:p>
          <a:p>
            <a:pPr algn="ctr"/>
            <a:r>
              <a:rPr lang="en" sz="1601"/>
              <a:t>intervention</a:t>
            </a:r>
            <a:r>
              <a:rPr lang="pt-BR" sz="1601"/>
              <a:t> </a:t>
            </a:r>
            <a:r>
              <a:rPr lang="pt-BR" sz="1601" err="1" smtClean="0"/>
              <a:t>PHCUs</a:t>
            </a:r>
            <a:r>
              <a:rPr lang="pt-BR" sz="1601" smtClean="0"/>
              <a:t> </a:t>
            </a:r>
            <a:r>
              <a:rPr lang="pt-BR" sz="1601"/>
              <a:t>(</a:t>
            </a:r>
            <a:r>
              <a:rPr lang="pt-BR" sz="1601" err="1" smtClean="0"/>
              <a:t>routine</a:t>
            </a:r>
            <a:r>
              <a:rPr lang="pt-BR" sz="1601" smtClean="0"/>
              <a:t> </a:t>
            </a:r>
            <a:r>
              <a:rPr lang="pt-BR" sz="1601" err="1"/>
              <a:t>antenatal</a:t>
            </a:r>
            <a:r>
              <a:rPr lang="pt-BR" sz="1601"/>
              <a:t> </a:t>
            </a:r>
            <a:r>
              <a:rPr lang="pt-BR" sz="1601" err="1"/>
              <a:t>care</a:t>
            </a:r>
            <a:r>
              <a:rPr lang="pt-BR" sz="1601"/>
              <a:t>)</a:t>
            </a:r>
            <a:endParaRPr lang="en" sz="1601"/>
          </a:p>
        </p:txBody>
      </p:sp>
      <p:cxnSp>
        <p:nvCxnSpPr>
          <p:cNvPr id="8" name="Conector angulado 7"/>
          <p:cNvCxnSpPr>
            <a:stCxn id="4" idx="1"/>
            <a:endCxn id="5" idx="0"/>
          </p:cNvCxnSpPr>
          <p:nvPr/>
        </p:nvCxnSpPr>
        <p:spPr>
          <a:xfrm rot="10800000" flipV="1">
            <a:off x="7372613" y="4005396"/>
            <a:ext cx="1422957" cy="1092996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angulado 9"/>
          <p:cNvCxnSpPr>
            <a:stCxn id="4" idx="3"/>
            <a:endCxn id="6" idx="0"/>
          </p:cNvCxnSpPr>
          <p:nvPr/>
        </p:nvCxnSpPr>
        <p:spPr>
          <a:xfrm>
            <a:off x="12091786" y="4005396"/>
            <a:ext cx="1095878" cy="1087702"/>
          </a:xfrm>
          <a:prstGeom prst="bentConnector2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hape 55"/>
          <p:cNvSpPr txBox="1"/>
          <p:nvPr/>
        </p:nvSpPr>
        <p:spPr>
          <a:xfrm>
            <a:off x="6116514" y="8699149"/>
            <a:ext cx="2520000" cy="638914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en" sz="1601"/>
              <a:t>No</a:t>
            </a:r>
            <a:r>
              <a:rPr lang="en-US" sz="1601"/>
              <a:t> intervention</a:t>
            </a:r>
            <a:endParaRPr lang="fr-CH" sz="1601"/>
          </a:p>
        </p:txBody>
      </p:sp>
      <p:cxnSp>
        <p:nvCxnSpPr>
          <p:cNvPr id="19" name="Conector de seta reta 18"/>
          <p:cNvCxnSpPr>
            <a:stCxn id="5" idx="2"/>
            <a:endCxn id="17" idx="0"/>
          </p:cNvCxnSpPr>
          <p:nvPr/>
        </p:nvCxnSpPr>
        <p:spPr>
          <a:xfrm>
            <a:off x="7372612" y="5962650"/>
            <a:ext cx="3902" cy="273649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Shape 55"/>
          <p:cNvSpPr txBox="1"/>
          <p:nvPr/>
        </p:nvSpPr>
        <p:spPr>
          <a:xfrm>
            <a:off x="11927664" y="6419592"/>
            <a:ext cx="2520000" cy="638914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en-US" sz="1601" smtClean="0"/>
              <a:t>PRENACEL </a:t>
            </a:r>
            <a:r>
              <a:rPr lang="en-US" sz="1601"/>
              <a:t>promotion </a:t>
            </a:r>
            <a:endParaRPr lang="fr-CH" sz="1601"/>
          </a:p>
        </p:txBody>
      </p:sp>
      <p:cxnSp>
        <p:nvCxnSpPr>
          <p:cNvPr id="21" name="Conector de seta reta 20"/>
          <p:cNvCxnSpPr>
            <a:stCxn id="6" idx="2"/>
            <a:endCxn id="20" idx="0"/>
          </p:cNvCxnSpPr>
          <p:nvPr/>
        </p:nvCxnSpPr>
        <p:spPr>
          <a:xfrm>
            <a:off x="13187664" y="5962650"/>
            <a:ext cx="0" cy="456942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hape 55"/>
          <p:cNvSpPr txBox="1"/>
          <p:nvPr/>
        </p:nvSpPr>
        <p:spPr>
          <a:xfrm>
            <a:off x="11927664" y="7511192"/>
            <a:ext cx="2520000" cy="728137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en-US" sz="1601" smtClean="0"/>
              <a:t>Registration of women interested in PRENACEL </a:t>
            </a:r>
            <a:endParaRPr lang="fr-CH" sz="1601"/>
          </a:p>
        </p:txBody>
      </p:sp>
      <p:cxnSp>
        <p:nvCxnSpPr>
          <p:cNvPr id="23" name="Conector de seta reta 22"/>
          <p:cNvCxnSpPr>
            <a:stCxn id="20" idx="2"/>
            <a:endCxn id="22" idx="0"/>
          </p:cNvCxnSpPr>
          <p:nvPr/>
        </p:nvCxnSpPr>
        <p:spPr>
          <a:xfrm>
            <a:off x="13187664" y="7058506"/>
            <a:ext cx="0" cy="452686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Shape 55"/>
          <p:cNvSpPr txBox="1"/>
          <p:nvPr/>
        </p:nvSpPr>
        <p:spPr>
          <a:xfrm>
            <a:off x="11927664" y="8699149"/>
            <a:ext cx="2520000" cy="920044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fr-CH" sz="1601" err="1"/>
              <a:t>Text</a:t>
            </a:r>
            <a:r>
              <a:rPr lang="fr-CH" sz="1601"/>
              <a:t> messages sent </a:t>
            </a:r>
            <a:r>
              <a:rPr lang="fr-CH" sz="1601" smtClean="0"/>
              <a:t>to </a:t>
            </a:r>
            <a:r>
              <a:rPr lang="fr-CH" sz="1601" err="1" smtClean="0"/>
              <a:t>women</a:t>
            </a:r>
            <a:r>
              <a:rPr lang="fr-CH" sz="1601" smtClean="0"/>
              <a:t> </a:t>
            </a:r>
            <a:r>
              <a:rPr lang="fr-CH" sz="1601" err="1" smtClean="0"/>
              <a:t>registered</a:t>
            </a:r>
            <a:r>
              <a:rPr lang="fr-CH" sz="1601" smtClean="0"/>
              <a:t> in PRENACEL</a:t>
            </a:r>
            <a:endParaRPr lang="fr-CH" sz="1601"/>
          </a:p>
        </p:txBody>
      </p:sp>
      <p:cxnSp>
        <p:nvCxnSpPr>
          <p:cNvPr id="27" name="Conector de seta reta 26"/>
          <p:cNvCxnSpPr>
            <a:stCxn id="22" idx="2"/>
            <a:endCxn id="26" idx="0"/>
          </p:cNvCxnSpPr>
          <p:nvPr/>
        </p:nvCxnSpPr>
        <p:spPr>
          <a:xfrm>
            <a:off x="13187664" y="8239329"/>
            <a:ext cx="0" cy="459820"/>
          </a:xfrm>
          <a:prstGeom prst="straightConnector1">
            <a:avLst/>
          </a:prstGeom>
          <a:ln w="38100">
            <a:solidFill>
              <a:schemeClr val="tx1"/>
            </a:solidFill>
            <a:headEnd w="lg" len="lg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angulado 35"/>
          <p:cNvCxnSpPr>
            <a:stCxn id="17" idx="2"/>
          </p:cNvCxnSpPr>
          <p:nvPr/>
        </p:nvCxnSpPr>
        <p:spPr>
          <a:xfrm rot="16200000" flipH="1">
            <a:off x="8218123" y="8496454"/>
            <a:ext cx="1501813" cy="3185030"/>
          </a:xfrm>
          <a:prstGeom prst="bentConnector3">
            <a:avLst>
              <a:gd name="adj1" fmla="val 60148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angulado 37"/>
          <p:cNvCxnSpPr>
            <a:stCxn id="26" idx="2"/>
          </p:cNvCxnSpPr>
          <p:nvPr/>
        </p:nvCxnSpPr>
        <p:spPr>
          <a:xfrm rot="5400000">
            <a:off x="11264263" y="8916474"/>
            <a:ext cx="1220683" cy="2626120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Shape 55"/>
          <p:cNvSpPr txBox="1"/>
          <p:nvPr/>
        </p:nvSpPr>
        <p:spPr>
          <a:xfrm>
            <a:off x="9302127" y="10919228"/>
            <a:ext cx="2518833" cy="1153111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en-US" sz="1601" smtClean="0"/>
              <a:t>Women’s interview and data collection at maternity hospitals</a:t>
            </a:r>
            <a:endParaRPr lang="fr-CH" sz="1601"/>
          </a:p>
        </p:txBody>
      </p:sp>
      <p:sp>
        <p:nvSpPr>
          <p:cNvPr id="60" name="Shape 55"/>
          <p:cNvSpPr txBox="1"/>
          <p:nvPr/>
        </p:nvSpPr>
        <p:spPr>
          <a:xfrm>
            <a:off x="2004374" y="6472961"/>
            <a:ext cx="2518833" cy="638914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en-US" sz="1601"/>
              <a:t>Phase I </a:t>
            </a:r>
            <a:r>
              <a:rPr lang="mr-IN" sz="1601"/>
              <a:t>–</a:t>
            </a:r>
            <a:r>
              <a:rPr lang="en-US" sz="1601"/>
              <a:t> </a:t>
            </a:r>
            <a:r>
              <a:rPr lang="en-US" sz="1601" smtClean="0"/>
              <a:t>Antenatal care and PRENACEL</a:t>
            </a:r>
            <a:endParaRPr lang="en" sz="1601"/>
          </a:p>
        </p:txBody>
      </p:sp>
      <p:sp>
        <p:nvSpPr>
          <p:cNvPr id="61" name="Shape 55"/>
          <p:cNvSpPr txBox="1"/>
          <p:nvPr/>
        </p:nvSpPr>
        <p:spPr>
          <a:xfrm>
            <a:off x="2002450" y="11036765"/>
            <a:ext cx="2518833" cy="918036"/>
          </a:xfrm>
          <a:prstGeom prst="rect">
            <a:avLst/>
          </a:prstGeom>
          <a:noFill/>
          <a:ln w="381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143064" tIns="143064" rIns="143064" bIns="143064" anchor="ctr" anchorCtr="0">
            <a:noAutofit/>
          </a:bodyPr>
          <a:lstStyle/>
          <a:p>
            <a:pPr algn="ctr"/>
            <a:r>
              <a:rPr lang="en-US" sz="1601"/>
              <a:t>Phase II </a:t>
            </a:r>
            <a:r>
              <a:rPr lang="mr-IN" sz="1601"/>
              <a:t>–</a:t>
            </a:r>
            <a:r>
              <a:rPr lang="en-US" sz="1601"/>
              <a:t> </a:t>
            </a:r>
            <a:r>
              <a:rPr lang="en-US" sz="1601" smtClean="0"/>
              <a:t>Outcome assessment after childbirth </a:t>
            </a:r>
            <a:endParaRPr lang="en" sz="1601"/>
          </a:p>
        </p:txBody>
      </p:sp>
      <p:sp>
        <p:nvSpPr>
          <p:cNvPr id="12" name="CaixaDeTexto 11"/>
          <p:cNvSpPr txBox="1"/>
          <p:nvPr/>
        </p:nvSpPr>
        <p:spPr>
          <a:xfrm>
            <a:off x="6891296" y="14886544"/>
            <a:ext cx="45865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Additional file 1: Figure S1: </a:t>
            </a:r>
            <a:r>
              <a:rPr lang="en-US" sz="1600" dirty="0" smtClean="0"/>
              <a:t>Recruitment strategy</a:t>
            </a:r>
            <a:endParaRPr lang="en-US" sz="1600" dirty="0"/>
          </a:p>
        </p:txBody>
      </p:sp>
      <p:sp>
        <p:nvSpPr>
          <p:cNvPr id="24" name="CaixaDeTexto 11">
            <a:extLst>
              <a:ext uri="{FF2B5EF4-FFF2-40B4-BE49-F238E27FC236}">
                <a16:creationId xmlns:a16="http://schemas.microsoft.com/office/drawing/2014/main" xmlns="" id="{B4AAAFC7-2E77-4F9E-A85B-35FAA70B64C2}"/>
              </a:ext>
            </a:extLst>
          </p:cNvPr>
          <p:cNvSpPr txBox="1"/>
          <p:nvPr/>
        </p:nvSpPr>
        <p:spPr>
          <a:xfrm>
            <a:off x="325469" y="15574969"/>
            <a:ext cx="24881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/>
              <a:t>PHCU: Primary Health Care Units</a:t>
            </a:r>
          </a:p>
        </p:txBody>
      </p:sp>
    </p:spTree>
    <p:extLst>
      <p:ext uri="{BB962C8B-B14F-4D97-AF65-F5344CB8AC3E}">
        <p14:creationId xmlns:p14="http://schemas.microsoft.com/office/powerpoint/2010/main" val="266780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2054</TotalTime>
  <Words>98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simple-light-2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GLIDE-03</dc:creator>
  <cp:lastModifiedBy>Abella, Jerard Dave</cp:lastModifiedBy>
  <cp:revision>37</cp:revision>
  <dcterms:modified xsi:type="dcterms:W3CDTF">2017-11-02T17:43:57Z</dcterms:modified>
</cp:coreProperties>
</file>