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64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20016" autoAdjust="0"/>
    <p:restoredTop sz="94660"/>
  </p:normalViewPr>
  <p:slideViewPr>
    <p:cSldViewPr snapToGrid="0">
      <p:cViewPr varScale="1">
        <p:scale>
          <a:sx n="47" d="100"/>
          <a:sy n="47" d="100"/>
        </p:scale>
        <p:origin x="-115" y="-8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F20BA-5580-455E-882F-7990C868199B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FD2AC-E6C0-4BD1-B837-ECCD2CB3E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88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62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99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38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27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139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46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165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559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777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99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883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39EFB-DBD8-4A12-A17B-0109DFF794AD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EB822-4928-4FC5-9E4D-3DF9F97919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78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1542" y="647323"/>
            <a:ext cx="293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Supplementary Figure 1A: IL4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2549580" y="1534991"/>
            <a:ext cx="7063446" cy="3861019"/>
            <a:chOff x="2549580" y="1534991"/>
            <a:chExt cx="7063446" cy="3861019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2925359" y="2210533"/>
              <a:ext cx="6355977" cy="0"/>
            </a:xfrm>
            <a:prstGeom prst="line">
              <a:avLst/>
            </a:prstGeom>
            <a:ln w="5715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5271993" y="2045788"/>
              <a:ext cx="714111" cy="313765"/>
              <a:chOff x="5931627" y="2062916"/>
              <a:chExt cx="1210235" cy="31376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994338" y="2085901"/>
                <a:ext cx="11147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EXON 1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2565964" y="2025866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5’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9253632" y="2025866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3’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173845" y="1772492"/>
              <a:ext cx="188259" cy="439271"/>
              <a:chOff x="3007658" y="1147482"/>
              <a:chExt cx="188259" cy="439271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3101788" y="1344706"/>
                <a:ext cx="0" cy="24204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/>
              <p:cNvSpPr/>
              <p:nvPr/>
            </p:nvSpPr>
            <p:spPr>
              <a:xfrm>
                <a:off x="3007658" y="1147482"/>
                <a:ext cx="188259" cy="18825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>
            <a:xfrm>
              <a:off x="6917348" y="2134385"/>
              <a:ext cx="3058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848811" y="1952457"/>
              <a:ext cx="43938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/>
                <a:t>589 bp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165800" y="2027700"/>
              <a:ext cx="723982" cy="313765"/>
              <a:chOff x="5931627" y="2062916"/>
              <a:chExt cx="1216930" cy="313765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003007" y="2081297"/>
                <a:ext cx="11455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EXON 2</a:t>
                </a: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8150899" y="2052020"/>
              <a:ext cx="750879" cy="313765"/>
              <a:chOff x="5931627" y="2062916"/>
              <a:chExt cx="1296880" cy="313765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984960" y="2077142"/>
                <a:ext cx="12435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EXON 3</a:t>
                </a: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7056058" y="1534991"/>
              <a:ext cx="4412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/>
                <a:t>CpG</a:t>
              </a:r>
              <a:r>
                <a:rPr lang="en-GB" sz="800" dirty="0"/>
                <a:t> 9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>
              <a:off x="6190676" y="2386903"/>
              <a:ext cx="939851" cy="1178200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789587" y="3589078"/>
              <a:ext cx="30496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5’-CCACCTAACAGCCCTCTGGGTTCCGGGGCTGGC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TCCAGA-3’</a:t>
              </a:r>
            </a:p>
            <a:p>
              <a:pPr algn="ctr"/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3’-GGTGGATTGTCGGGAGACCCAAGGCCCCGACCGGCAGGTCT-5’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89587" y="4547478"/>
              <a:ext cx="30496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5’-GCT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GTCTGGAACCATCCTGCTGGGCAG</a:t>
              </a:r>
              <a:r>
                <a:rPr lang="en-GB" sz="800" b="1" u="sng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TCCAGCACAT-3’</a:t>
              </a:r>
            </a:p>
            <a:p>
              <a:pPr algn="ctr"/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3’-CGAGCCAGACCTTGGTAGGACGACCCGTCGCAGGTCGTGTA-5’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789587" y="5026678"/>
              <a:ext cx="30496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5’-CCCTGCTT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GGCTGCCTGGGCACCT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CCTCTCTGCCTCC-3’</a:t>
              </a:r>
            </a:p>
            <a:p>
              <a:pPr algn="ctr"/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3’-GGGACGAAGCCCGACGGACCCGTGGAGCGGAGAGACGGAGG-5’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7410709" y="2377936"/>
              <a:ext cx="939851" cy="1178200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5789587" y="4068278"/>
              <a:ext cx="30496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5’-AGAGCTCCTCAGCTTGCTCTGGC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GC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AACTCCCCTCCA-3’</a:t>
              </a:r>
            </a:p>
            <a:p>
              <a:pPr algn="ctr"/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3’-TCTCGAGGAGTCGAACGAGACCGGCCGGCTTGAGGGGAGGT-5’</a:t>
              </a: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3476443" y="1772492"/>
              <a:ext cx="188259" cy="439271"/>
              <a:chOff x="3007658" y="1147482"/>
              <a:chExt cx="188259" cy="439271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3101788" y="1344706"/>
                <a:ext cx="0" cy="24204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Oval 46"/>
              <p:cNvSpPr/>
              <p:nvPr/>
            </p:nvSpPr>
            <p:spPr>
              <a:xfrm>
                <a:off x="3007658" y="1147482"/>
                <a:ext cx="188259" cy="18825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3243293" y="1539879"/>
              <a:ext cx="6224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/>
                <a:t>CpG</a:t>
              </a:r>
              <a:r>
                <a:rPr lang="en-GB" sz="800" dirty="0"/>
                <a:t> </a:t>
              </a:r>
              <a:r>
                <a:rPr lang="en-GB" sz="800" dirty="0" smtClean="0"/>
                <a:t>-9664</a:t>
              </a:r>
              <a:endParaRPr lang="en-GB" sz="800" dirty="0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>
              <a:off x="2804752" y="2386906"/>
              <a:ext cx="641281" cy="1169233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728119" y="2386906"/>
              <a:ext cx="641281" cy="1169233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2554745" y="3666022"/>
              <a:ext cx="21948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5’-CACAG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TTCAGAAACACCCCCAG-3’</a:t>
              </a:r>
            </a:p>
            <a:p>
              <a:pPr algn="ctr"/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3’-GTGTCGCAGCAAGTCTTTGTGGGGGTC-5’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49580" y="4110942"/>
              <a:ext cx="218361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5’-CCATGTGCTGCCTGCCTGGGCAGA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C-3’</a:t>
              </a:r>
            </a:p>
            <a:p>
              <a:pPr algn="ctr"/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3’-GGTACACGACGGACGGACCCGTCTGCG-5’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554746" y="4602682"/>
              <a:ext cx="20120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5’-TGCTGTGTGGTCAGAGGTGA</a:t>
              </a:r>
              <a:r>
                <a:rPr lang="en-GB" sz="800" b="1" u="sng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CA-3’</a:t>
              </a:r>
            </a:p>
            <a:p>
              <a:pPr algn="ctr"/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ctr"/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3’-ACGACAGACCAGTCTCCACTGCGT-5’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62601" y="1960751"/>
              <a:ext cx="50762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/>
                <a:t>9664 bp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3616621" y="2134385"/>
              <a:ext cx="159187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2611883" y="1143602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Chr5:132,027,913+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6327585" y="1143602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Chr5:132,038,686+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2952993" y="3564313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-9733</a:t>
            </a:r>
            <a:endParaRPr lang="en-GB" sz="600" dirty="0"/>
          </a:p>
        </p:txBody>
      </p:sp>
      <p:sp>
        <p:nvSpPr>
          <p:cNvPr id="44" name="TextBox 43"/>
          <p:cNvSpPr txBox="1"/>
          <p:nvPr/>
        </p:nvSpPr>
        <p:spPr>
          <a:xfrm>
            <a:off x="3153828" y="3565295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-9730</a:t>
            </a:r>
            <a:endParaRPr lang="en-GB" sz="600" dirty="0"/>
          </a:p>
        </p:txBody>
      </p:sp>
      <p:sp>
        <p:nvSpPr>
          <p:cNvPr id="50" name="TextBox 49"/>
          <p:cNvSpPr txBox="1"/>
          <p:nvPr/>
        </p:nvSpPr>
        <p:spPr>
          <a:xfrm>
            <a:off x="4078881" y="4032003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-9687</a:t>
            </a:r>
            <a:endParaRPr lang="en-GB" sz="600" dirty="0"/>
          </a:p>
        </p:txBody>
      </p:sp>
      <p:sp>
        <p:nvSpPr>
          <p:cNvPr id="51" name="TextBox 50"/>
          <p:cNvSpPr txBox="1"/>
          <p:nvPr/>
        </p:nvSpPr>
        <p:spPr>
          <a:xfrm>
            <a:off x="3845950" y="4497816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-9664</a:t>
            </a:r>
            <a:endParaRPr lang="en-GB" sz="600" dirty="0"/>
          </a:p>
        </p:txBody>
      </p:sp>
      <p:sp>
        <p:nvSpPr>
          <p:cNvPr id="53" name="TextBox 52"/>
          <p:cNvSpPr txBox="1"/>
          <p:nvPr/>
        </p:nvSpPr>
        <p:spPr>
          <a:xfrm>
            <a:off x="7880634" y="3505713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+1034</a:t>
            </a:r>
            <a:endParaRPr lang="en-GB" sz="600" dirty="0"/>
          </a:p>
        </p:txBody>
      </p:sp>
      <p:sp>
        <p:nvSpPr>
          <p:cNvPr id="54" name="TextBox 53"/>
          <p:cNvSpPr txBox="1"/>
          <p:nvPr/>
        </p:nvSpPr>
        <p:spPr>
          <a:xfrm>
            <a:off x="7267974" y="3981121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-1062</a:t>
            </a:r>
            <a:endParaRPr lang="en-GB" sz="600" dirty="0"/>
          </a:p>
        </p:txBody>
      </p:sp>
      <p:sp>
        <p:nvSpPr>
          <p:cNvPr id="55" name="TextBox 54"/>
          <p:cNvSpPr txBox="1"/>
          <p:nvPr/>
        </p:nvSpPr>
        <p:spPr>
          <a:xfrm>
            <a:off x="7531534" y="3975945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+1066</a:t>
            </a:r>
            <a:endParaRPr lang="en-GB" sz="600" dirty="0"/>
          </a:p>
        </p:txBody>
      </p:sp>
      <p:sp>
        <p:nvSpPr>
          <p:cNvPr id="58" name="TextBox 57"/>
          <p:cNvSpPr txBox="1"/>
          <p:nvPr/>
        </p:nvSpPr>
        <p:spPr>
          <a:xfrm>
            <a:off x="6065860" y="4437610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+1083</a:t>
            </a:r>
            <a:endParaRPr lang="en-GB" sz="600" dirty="0"/>
          </a:p>
        </p:txBody>
      </p:sp>
      <p:sp>
        <p:nvSpPr>
          <p:cNvPr id="59" name="TextBox 58"/>
          <p:cNvSpPr txBox="1"/>
          <p:nvPr/>
        </p:nvSpPr>
        <p:spPr>
          <a:xfrm>
            <a:off x="7641209" y="4437236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+1109</a:t>
            </a:r>
            <a:endParaRPr lang="en-GB" sz="600" dirty="0"/>
          </a:p>
        </p:txBody>
      </p:sp>
      <p:sp>
        <p:nvSpPr>
          <p:cNvPr id="60" name="TextBox 59"/>
          <p:cNvSpPr txBox="1"/>
          <p:nvPr/>
        </p:nvSpPr>
        <p:spPr>
          <a:xfrm>
            <a:off x="6378658" y="4934345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+1129</a:t>
            </a:r>
            <a:endParaRPr lang="en-GB" sz="600" dirty="0"/>
          </a:p>
        </p:txBody>
      </p:sp>
      <p:sp>
        <p:nvSpPr>
          <p:cNvPr id="61" name="TextBox 60"/>
          <p:cNvSpPr txBox="1"/>
          <p:nvPr/>
        </p:nvSpPr>
        <p:spPr>
          <a:xfrm>
            <a:off x="7452848" y="4949154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+1147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142562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49525" y="734550"/>
            <a:ext cx="3056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Supplementary Figure 1B: IL4R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2565964" y="1357253"/>
            <a:ext cx="7047062" cy="3773922"/>
            <a:chOff x="1041964" y="1357252"/>
            <a:chExt cx="7047062" cy="3773922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401358" y="2210533"/>
              <a:ext cx="6355977" cy="0"/>
            </a:xfrm>
            <a:prstGeom prst="line">
              <a:avLst/>
            </a:prstGeom>
            <a:ln w="5715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2922099" y="2023097"/>
              <a:ext cx="714111" cy="313765"/>
              <a:chOff x="5931627" y="2062916"/>
              <a:chExt cx="1210235" cy="31376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994338" y="2085901"/>
                <a:ext cx="11147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1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041964" y="2025866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5’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729632" y="2025866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3’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884466" y="1772491"/>
              <a:ext cx="188259" cy="439271"/>
              <a:chOff x="3007658" y="1147482"/>
              <a:chExt cx="188259" cy="439271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3101788" y="1344706"/>
                <a:ext cx="0" cy="24204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/>
              <p:cNvSpPr/>
              <p:nvPr/>
            </p:nvSpPr>
            <p:spPr>
              <a:xfrm>
                <a:off x="3007658" y="1147482"/>
                <a:ext cx="188259" cy="18825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845835" y="2027401"/>
              <a:ext cx="723982" cy="313765"/>
              <a:chOff x="5931627" y="2062916"/>
              <a:chExt cx="1216930" cy="313765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003007" y="2081297"/>
                <a:ext cx="11455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2</a:t>
                </a: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4711137" y="2029479"/>
              <a:ext cx="750879" cy="313765"/>
              <a:chOff x="5931627" y="2062916"/>
              <a:chExt cx="1296880" cy="313765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984960" y="2077142"/>
                <a:ext cx="12435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3</a:t>
                </a:r>
              </a:p>
            </p:txBody>
          </p:sp>
        </p:grpSp>
        <p:cxnSp>
          <p:nvCxnSpPr>
            <p:cNvPr id="37" name="Straight Connector 36"/>
            <p:cNvCxnSpPr/>
            <p:nvPr/>
          </p:nvCxnSpPr>
          <p:spPr>
            <a:xfrm flipH="1">
              <a:off x="4843956" y="2460317"/>
              <a:ext cx="939851" cy="1178200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682205" y="2460317"/>
              <a:ext cx="939851" cy="1178200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/>
            <p:nvPr/>
          </p:nvGrpSpPr>
          <p:grpSpPr>
            <a:xfrm>
              <a:off x="6259432" y="2023097"/>
              <a:ext cx="750879" cy="313765"/>
              <a:chOff x="5931627" y="2062916"/>
              <a:chExt cx="1296880" cy="313765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984960" y="2077142"/>
                <a:ext cx="12435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3</a:t>
                </a: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6288352" y="1607121"/>
              <a:ext cx="188259" cy="439271"/>
              <a:chOff x="3007658" y="1147482"/>
              <a:chExt cx="188259" cy="439271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3101788" y="1344706"/>
                <a:ext cx="0" cy="24204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/>
              <p:cNvSpPr/>
              <p:nvPr/>
            </p:nvSpPr>
            <p:spPr>
              <a:xfrm>
                <a:off x="3007658" y="1147482"/>
                <a:ext cx="188259" cy="18825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5579807" y="1563275"/>
              <a:ext cx="7502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err="1" smtClean="0"/>
                <a:t>CpG</a:t>
              </a:r>
              <a:r>
                <a:rPr lang="en-GB" sz="900" dirty="0"/>
                <a:t> </a:t>
              </a:r>
              <a:r>
                <a:rPr lang="en-GB" sz="900" dirty="0" smtClean="0"/>
                <a:t>+28180</a:t>
              </a:r>
              <a:endParaRPr lang="en-GB" sz="9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017231" y="1357252"/>
              <a:ext cx="7721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err="1"/>
                <a:t>CpG</a:t>
              </a:r>
              <a:r>
                <a:rPr lang="en-GB" sz="900" dirty="0"/>
                <a:t> </a:t>
              </a:r>
              <a:r>
                <a:rPr lang="en-GB" sz="900" dirty="0" smtClean="0"/>
                <a:t>+28239</a:t>
              </a:r>
              <a:endParaRPr lang="en-GB" sz="900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4682419" y="3734269"/>
              <a:ext cx="32952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5’-A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CATTGAGTTCCTGGGC</a:t>
              </a:r>
              <a:r>
                <a:rPr lang="en-GB" sz="800" b="1" u="sng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CTCAGGCTGCTCCTGTGTCTCCCC-3’</a:t>
              </a:r>
            </a:p>
            <a:p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3’-TGCGTAACTCAAGGACCCGGCGAGTCCGACGAGGACACAGAGGGG-5’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4682419" y="4266028"/>
              <a:ext cx="32952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5’-AGGGAACATGAAGGTCTTGCAGGAGCCCACCTG</a:t>
              </a:r>
              <a:r>
                <a:rPr lang="en-GB" sz="800" b="1" u="sng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TCTC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ACTA-3’</a:t>
              </a:r>
            </a:p>
            <a:p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3’-TCCCTTGTACTTCCAGAACGTCCTCGGGTGGACGCAGAGGCTGAT-5’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4695679" y="4761842"/>
              <a:ext cx="23775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5’-CATGAGCATCTCTACTTG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AGTGGAAGAT-3’</a:t>
              </a:r>
            </a:p>
            <a:p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3’-GTACTCGTAGAGATGAACGCTCACCTTCTA-5’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6626016" y="899237"/>
            <a:ext cx="2350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en-GB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hr16:27,260,915/74+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388478" y="4646210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+28269</a:t>
            </a:r>
            <a:endParaRPr lang="en-GB" sz="600" dirty="0"/>
          </a:p>
        </p:txBody>
      </p:sp>
      <p:sp>
        <p:nvSpPr>
          <p:cNvPr id="42" name="TextBox 41"/>
          <p:cNvSpPr txBox="1"/>
          <p:nvPr/>
        </p:nvSpPr>
        <p:spPr>
          <a:xfrm>
            <a:off x="8682319" y="4125941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+28245</a:t>
            </a:r>
            <a:endParaRPr lang="en-GB" sz="600" dirty="0"/>
          </a:p>
        </p:txBody>
      </p:sp>
      <p:sp>
        <p:nvSpPr>
          <p:cNvPr id="46" name="TextBox 45"/>
          <p:cNvSpPr txBox="1"/>
          <p:nvPr/>
        </p:nvSpPr>
        <p:spPr>
          <a:xfrm>
            <a:off x="8302889" y="4126916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+28239</a:t>
            </a:r>
            <a:endParaRPr lang="en-GB" sz="600" dirty="0"/>
          </a:p>
        </p:txBody>
      </p:sp>
      <p:sp>
        <p:nvSpPr>
          <p:cNvPr id="47" name="TextBox 46"/>
          <p:cNvSpPr txBox="1"/>
          <p:nvPr/>
        </p:nvSpPr>
        <p:spPr>
          <a:xfrm>
            <a:off x="7440678" y="3634840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+28180</a:t>
            </a:r>
            <a:endParaRPr lang="en-GB" sz="600" dirty="0"/>
          </a:p>
        </p:txBody>
      </p:sp>
      <p:sp>
        <p:nvSpPr>
          <p:cNvPr id="48" name="TextBox 47"/>
          <p:cNvSpPr txBox="1"/>
          <p:nvPr/>
        </p:nvSpPr>
        <p:spPr>
          <a:xfrm>
            <a:off x="6338238" y="3609227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+28162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63071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45324" y="751948"/>
            <a:ext cx="320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Supplementary Figure 1C: STAT4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2565964" y="1519990"/>
            <a:ext cx="7047062" cy="3076361"/>
            <a:chOff x="2565964" y="1519990"/>
            <a:chExt cx="7047062" cy="3076361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2925359" y="2210533"/>
              <a:ext cx="6355977" cy="0"/>
            </a:xfrm>
            <a:prstGeom prst="line">
              <a:avLst/>
            </a:prstGeom>
            <a:ln w="5715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5983021" y="2020893"/>
              <a:ext cx="714111" cy="313765"/>
              <a:chOff x="5931627" y="2062916"/>
              <a:chExt cx="1210235" cy="31376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994338" y="2085901"/>
                <a:ext cx="11147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1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2565964" y="2025866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3’</a:t>
              </a:r>
              <a:endParaRPr lang="en-GB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9253632" y="2025866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5’</a:t>
              </a:r>
              <a:endParaRPr lang="en-GB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733040" y="2029480"/>
              <a:ext cx="723982" cy="313765"/>
              <a:chOff x="5931627" y="2062916"/>
              <a:chExt cx="1216930" cy="313765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003007" y="2081297"/>
                <a:ext cx="11455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2</a:t>
                </a:r>
              </a:p>
            </p:txBody>
          </p:sp>
        </p:grpSp>
        <p:cxnSp>
          <p:nvCxnSpPr>
            <p:cNvPr id="49" name="Straight Connector 48"/>
            <p:cNvCxnSpPr/>
            <p:nvPr/>
          </p:nvCxnSpPr>
          <p:spPr>
            <a:xfrm flipH="1">
              <a:off x="6085417" y="2352215"/>
              <a:ext cx="819767" cy="1239942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6640836" y="1940845"/>
              <a:ext cx="56455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220 bp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6699560" y="2131411"/>
              <a:ext cx="306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6682176" y="1519990"/>
              <a:ext cx="661074" cy="690542"/>
              <a:chOff x="2743457" y="227136"/>
              <a:chExt cx="661074" cy="690542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2979865" y="478407"/>
                <a:ext cx="188259" cy="439271"/>
                <a:chOff x="3007658" y="1147482"/>
                <a:chExt cx="188259" cy="439271"/>
              </a:xfrm>
            </p:grpSpPr>
            <p:cxnSp>
              <p:nvCxnSpPr>
                <p:cNvPr id="46" name="Straight Connector 45"/>
                <p:cNvCxnSpPr/>
                <p:nvPr/>
              </p:nvCxnSpPr>
              <p:spPr>
                <a:xfrm>
                  <a:off x="3101788" y="1344706"/>
                  <a:ext cx="0" cy="24204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Oval 46"/>
                <p:cNvSpPr/>
                <p:nvPr/>
              </p:nvSpPr>
              <p:spPr>
                <a:xfrm>
                  <a:off x="3007658" y="1147482"/>
                  <a:ext cx="188259" cy="188259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6" name="TextBox 35"/>
              <p:cNvSpPr txBox="1"/>
              <p:nvPr/>
            </p:nvSpPr>
            <p:spPr>
              <a:xfrm>
                <a:off x="2743457" y="227136"/>
                <a:ext cx="66107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err="1"/>
                  <a:t>CpG</a:t>
                </a:r>
                <a:r>
                  <a:rPr lang="en-GB" sz="900" dirty="0"/>
                  <a:t> </a:t>
                </a:r>
                <a:r>
                  <a:rPr lang="en-GB" sz="900" dirty="0" smtClean="0"/>
                  <a:t>-220</a:t>
                </a:r>
                <a:endParaRPr lang="en-GB" sz="900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501688" y="2025867"/>
              <a:ext cx="750879" cy="313765"/>
              <a:chOff x="5931627" y="2062916"/>
              <a:chExt cx="1296880" cy="313765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984960" y="2077142"/>
                <a:ext cx="12435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3</a:t>
                </a: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5938196" y="3724922"/>
              <a:ext cx="23003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5’-GTCACCCT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GAGTGAG</a:t>
              </a:r>
              <a:r>
                <a:rPr lang="en-GB" sz="800" b="1" u="sng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GACCC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-3’</a:t>
              </a:r>
            </a:p>
            <a:p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3’-CAGTGGGAGCAGCCTCACTCGCCTGGGGC-5’ 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170138" y="2352210"/>
              <a:ext cx="819767" cy="1239942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5956659" y="4227019"/>
              <a:ext cx="23003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5’-CTGGAATTGGAGCCCAGTAAGGTCTATGA-3’</a:t>
              </a:r>
            </a:p>
            <a:p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3’-GACCTTAACCTCGGGTCATTCCAGATACT-5’ 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6118878" y="1121280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Chr2:191,724,451-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482110" y="3632589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-232</a:t>
            </a:r>
            <a:endParaRPr lang="en-GB" sz="600" dirty="0"/>
          </a:p>
        </p:txBody>
      </p:sp>
      <p:sp>
        <p:nvSpPr>
          <p:cNvPr id="30" name="TextBox 29"/>
          <p:cNvSpPr txBox="1"/>
          <p:nvPr/>
        </p:nvSpPr>
        <p:spPr>
          <a:xfrm>
            <a:off x="6699560" y="3626603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-229</a:t>
            </a:r>
            <a:endParaRPr lang="en-GB" sz="600" dirty="0"/>
          </a:p>
        </p:txBody>
      </p:sp>
      <p:sp>
        <p:nvSpPr>
          <p:cNvPr id="33" name="TextBox 32"/>
          <p:cNvSpPr txBox="1"/>
          <p:nvPr/>
        </p:nvSpPr>
        <p:spPr>
          <a:xfrm>
            <a:off x="7243991" y="3632589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-220</a:t>
            </a:r>
            <a:endParaRPr lang="en-GB" sz="600" dirty="0"/>
          </a:p>
        </p:txBody>
      </p:sp>
      <p:sp>
        <p:nvSpPr>
          <p:cNvPr id="34" name="TextBox 33"/>
          <p:cNvSpPr txBox="1"/>
          <p:nvPr/>
        </p:nvSpPr>
        <p:spPr>
          <a:xfrm>
            <a:off x="7665463" y="3626169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-213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1311810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5183" y="529772"/>
            <a:ext cx="313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Supplementary Figure 1D: TBET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2565964" y="1514840"/>
            <a:ext cx="7047062" cy="3562841"/>
            <a:chOff x="2565964" y="1514840"/>
            <a:chExt cx="7047062" cy="3562841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2925359" y="2210533"/>
              <a:ext cx="6355977" cy="0"/>
            </a:xfrm>
            <a:prstGeom prst="line">
              <a:avLst/>
            </a:prstGeom>
            <a:ln w="5715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5904781" y="2052020"/>
              <a:ext cx="714111" cy="313765"/>
              <a:chOff x="5931627" y="2062916"/>
              <a:chExt cx="1210235" cy="31376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994338" y="2085901"/>
                <a:ext cx="11147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1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2565964" y="2025866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5’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9253632" y="2025866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3’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024895" y="2045787"/>
              <a:ext cx="723982" cy="313765"/>
              <a:chOff x="5931627" y="2062916"/>
              <a:chExt cx="1216930" cy="313765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003007" y="2081297"/>
                <a:ext cx="11455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2</a:t>
                </a: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8150899" y="2052020"/>
              <a:ext cx="750879" cy="313765"/>
              <a:chOff x="5931627" y="2062916"/>
              <a:chExt cx="1296880" cy="313765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5931627" y="2062916"/>
                <a:ext cx="1210235" cy="31376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984960" y="2077142"/>
                <a:ext cx="12435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EXON 3</a:t>
                </a: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094276" y="1776177"/>
              <a:ext cx="188259" cy="439271"/>
              <a:chOff x="3007658" y="1147482"/>
              <a:chExt cx="188259" cy="439271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3101788" y="1344706"/>
                <a:ext cx="0" cy="24204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Oval 46"/>
              <p:cNvSpPr/>
              <p:nvPr/>
            </p:nvSpPr>
            <p:spPr>
              <a:xfrm>
                <a:off x="3007658" y="1147482"/>
                <a:ext cx="188259" cy="18825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9" name="Straight Connector 48"/>
            <p:cNvCxnSpPr/>
            <p:nvPr/>
          </p:nvCxnSpPr>
          <p:spPr>
            <a:xfrm flipH="1">
              <a:off x="2925359" y="2354821"/>
              <a:ext cx="1043303" cy="1169234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802336" y="1898348"/>
              <a:ext cx="56455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18424 bp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4264604" y="2094423"/>
              <a:ext cx="159187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359716" y="2354821"/>
              <a:ext cx="1043303" cy="1169234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2854717" y="3675165"/>
              <a:ext cx="26821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5’-GCCAAGGGCAGAGTCACCAGG</a:t>
              </a:r>
              <a:r>
                <a:rPr lang="en-GB" sz="800" b="1" u="sng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CATCTCACAGAT-3’</a:t>
              </a:r>
            </a:p>
            <a:p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3’-CGGTTCCCGTCTCAGTGGTCCGCGTAGAGTGTCTA-5’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847332" y="4191757"/>
              <a:ext cx="26821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5’-GTCCCATT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GCTATGTGAGTGTGGGCATGGGGGA-3’</a:t>
              </a:r>
            </a:p>
            <a:p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3’-CAGGGTAAGCCGATACACTCACACCCGTACCCCCT-5’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2854717" y="4708349"/>
              <a:ext cx="26821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5’-GGGGGAGGGCTGAGGGGACAGGATGGGTGT</a:t>
              </a:r>
              <a:r>
                <a:rPr lang="en-GB" sz="8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</a:t>
              </a:r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GCC-3’</a:t>
              </a:r>
            </a:p>
            <a:p>
              <a:endParaRPr lang="en-GB" sz="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GB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3’-CCCCCTCCCGACTCCCCTGTCCTACCCACAGCCGG-5’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843799" y="1514840"/>
              <a:ext cx="81939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err="1"/>
                <a:t>CpG</a:t>
              </a:r>
              <a:r>
                <a:rPr lang="en-GB" sz="900" dirty="0"/>
                <a:t> </a:t>
              </a:r>
              <a:r>
                <a:rPr lang="en-GB" sz="900" dirty="0" smtClean="0"/>
                <a:t>-18424</a:t>
              </a:r>
              <a:endParaRPr lang="en-GB" sz="90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3266688" y="1136369"/>
            <a:ext cx="1973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Chr17:43,147,185+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195789" y="3582832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-18424</a:t>
            </a:r>
            <a:endParaRPr lang="en-GB" sz="600" dirty="0"/>
          </a:p>
        </p:txBody>
      </p:sp>
      <p:sp>
        <p:nvSpPr>
          <p:cNvPr id="37" name="TextBox 36"/>
          <p:cNvSpPr txBox="1"/>
          <p:nvPr/>
        </p:nvSpPr>
        <p:spPr>
          <a:xfrm>
            <a:off x="3408907" y="4099424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-18402</a:t>
            </a:r>
            <a:endParaRPr lang="en-GB" sz="600" dirty="0"/>
          </a:p>
        </p:txBody>
      </p:sp>
      <p:sp>
        <p:nvSpPr>
          <p:cNvPr id="38" name="TextBox 37"/>
          <p:cNvSpPr txBox="1"/>
          <p:nvPr/>
        </p:nvSpPr>
        <p:spPr>
          <a:xfrm>
            <a:off x="4742222" y="4588553"/>
            <a:ext cx="5234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/>
              <a:t>-18345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2095565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262</Words>
  <Application>Microsoft Office PowerPoint</Application>
  <PresentationFormat>Custom</PresentationFormat>
  <Paragraphs>108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antoun e. (ea11g10)</dc:creator>
  <cp:lastModifiedBy>Karen Drake</cp:lastModifiedBy>
  <cp:revision>13</cp:revision>
  <dcterms:created xsi:type="dcterms:W3CDTF">2015-10-01T09:53:04Z</dcterms:created>
  <dcterms:modified xsi:type="dcterms:W3CDTF">2017-07-14T10:50:01Z</dcterms:modified>
</cp:coreProperties>
</file>