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322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6222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51400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64459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9805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441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051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97748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2027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29755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4013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77200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D5850-1A0B-4FF9-A645-0CA3CE347587}" type="datetimeFigureOut">
              <a:rPr lang="en-GB" smtClean="0"/>
              <a:t>14/07/2017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4D3D00-BCFD-4A20-BC61-415C8FFB448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627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png"/><Relationship Id="rId5" Type="http://schemas.openxmlformats.org/officeDocument/2006/relationships/image" Target="../media/image1.emf"/><Relationship Id="rId4" Type="http://schemas.openxmlformats.org/officeDocument/2006/relationships/package" Target="../embeddings/Microsoft_Excel_Worksheet1.xlsx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8524009"/>
              </p:ext>
            </p:extLst>
          </p:nvPr>
        </p:nvGraphicFramePr>
        <p:xfrm>
          <a:off x="1331640" y="3861048"/>
          <a:ext cx="6192688" cy="244827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Worksheet" r:id="rId4" imgW="13658816" imgH="5343406" progId="Excel.Sheet.12">
                  <p:embed/>
                </p:oleObj>
              </mc:Choice>
              <mc:Fallback>
                <p:oleObj name="Worksheet" r:id="rId4" imgW="13658816" imgH="5343406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331640" y="3861048"/>
                        <a:ext cx="6192688" cy="244827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40" y="476673"/>
            <a:ext cx="3355652" cy="268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808" y="476673"/>
            <a:ext cx="3355653" cy="26887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476673"/>
            <a:ext cx="3307224" cy="26499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2839787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Office Theme</vt:lpstr>
      <vt:lpstr>Worksheet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Sheila</dc:creator>
  <cp:lastModifiedBy>Karen Drake</cp:lastModifiedBy>
  <cp:revision>6</cp:revision>
  <dcterms:created xsi:type="dcterms:W3CDTF">2017-03-17T11:04:47Z</dcterms:created>
  <dcterms:modified xsi:type="dcterms:W3CDTF">2017-07-14T10:45:37Z</dcterms:modified>
</cp:coreProperties>
</file>