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4DFEE-22C7-42A2-AC62-5448BD8ABDD5}" type="datetimeFigureOut">
              <a:rPr lang="it-IT" smtClean="0"/>
              <a:pPr/>
              <a:t>23/03/2017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40F64-6443-49C0-973F-D14D77819C5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val="0"/>
              </a:ext>
            </a:extLst>
          </a:blip>
          <a:srcRect r="16331"/>
          <a:stretch>
            <a:fillRect/>
          </a:stretch>
        </p:blipFill>
        <p:spPr bwMode="auto">
          <a:xfrm>
            <a:off x="1763688" y="1700808"/>
            <a:ext cx="5149794" cy="48561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 Cavallo</dc:creator>
  <cp:lastModifiedBy>Maria Cavallo</cp:lastModifiedBy>
  <cp:revision>2</cp:revision>
  <dcterms:created xsi:type="dcterms:W3CDTF">2017-03-23T08:05:38Z</dcterms:created>
  <dcterms:modified xsi:type="dcterms:W3CDTF">2017-03-23T08:07:58Z</dcterms:modified>
</cp:coreProperties>
</file>